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8" r:id="rId2"/>
  </p:sldMasterIdLst>
  <p:notesMasterIdLst>
    <p:notesMasterId r:id="rId38"/>
  </p:notesMasterIdLst>
  <p:sldIdLst>
    <p:sldId id="259" r:id="rId3"/>
    <p:sldId id="260" r:id="rId4"/>
    <p:sldId id="262" r:id="rId5"/>
    <p:sldId id="282" r:id="rId6"/>
    <p:sldId id="284" r:id="rId7"/>
    <p:sldId id="272" r:id="rId8"/>
    <p:sldId id="285" r:id="rId9"/>
    <p:sldId id="292" r:id="rId10"/>
    <p:sldId id="286" r:id="rId11"/>
    <p:sldId id="293" r:id="rId12"/>
    <p:sldId id="295" r:id="rId13"/>
    <p:sldId id="287" r:id="rId14"/>
    <p:sldId id="294" r:id="rId15"/>
    <p:sldId id="296" r:id="rId16"/>
    <p:sldId id="288" r:id="rId17"/>
    <p:sldId id="291" r:id="rId18"/>
    <p:sldId id="265" r:id="rId19"/>
    <p:sldId id="263" r:id="rId20"/>
    <p:sldId id="289" r:id="rId21"/>
    <p:sldId id="280" r:id="rId22"/>
    <p:sldId id="283" r:id="rId23"/>
    <p:sldId id="264" r:id="rId24"/>
    <p:sldId id="274" r:id="rId25"/>
    <p:sldId id="273" r:id="rId26"/>
    <p:sldId id="261" r:id="rId27"/>
    <p:sldId id="266" r:id="rId28"/>
    <p:sldId id="271" r:id="rId29"/>
    <p:sldId id="275" r:id="rId30"/>
    <p:sldId id="267" r:id="rId31"/>
    <p:sldId id="276" r:id="rId32"/>
    <p:sldId id="277" r:id="rId33"/>
    <p:sldId id="278" r:id="rId34"/>
    <p:sldId id="279" r:id="rId35"/>
    <p:sldId id="270" r:id="rId36"/>
    <p:sldId id="281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0"/>
    <p:restoredTop sz="94648"/>
  </p:normalViewPr>
  <p:slideViewPr>
    <p:cSldViewPr snapToGrid="0" snapToObjects="1">
      <p:cViewPr varScale="1">
        <p:scale>
          <a:sx n="88" d="100"/>
          <a:sy n="88" d="100"/>
        </p:scale>
        <p:origin x="475" y="-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4B-431C-90FC-B3C8C41ED40E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44B-431C-90FC-B3C8C41ED40E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44B-431C-90FC-B3C8C41ED4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9"/>
        <c:overlap val="100"/>
        <c:serLines>
          <c:spPr>
            <a:ln w="6350" cap="flat" cmpd="sng" algn="ctr">
              <a:solidFill>
                <a:schemeClr val="bg1">
                  <a:alpha val="50000"/>
                </a:schemeClr>
              </a:solidFill>
              <a:prstDash val="sysDash"/>
              <a:round/>
            </a:ln>
            <a:effectLst/>
          </c:spPr>
        </c:serLines>
        <c:axId val="823973936"/>
        <c:axId val="823974496"/>
      </c:barChart>
      <c:catAx>
        <c:axId val="823973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TW"/>
          </a:p>
        </c:txPr>
        <c:crossAx val="823974496"/>
        <c:crosses val="autoZero"/>
        <c:auto val="1"/>
        <c:lblAlgn val="ctr"/>
        <c:lblOffset val="100"/>
        <c:noMultiLvlLbl val="0"/>
      </c:catAx>
      <c:valAx>
        <c:axId val="8239744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TW"/>
          </a:p>
        </c:txPr>
        <c:crossAx val="823973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301507804401298"/>
          <c:y val="0.93391481842768798"/>
          <c:w val="0.34678709288505699"/>
          <c:h val="6.329844311629720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Microsoft YaHei" charset="0"/>
          <a:ea typeface="Microsoft YaHei" charset="0"/>
          <a:cs typeface="Microsoft YaHei" charset="0"/>
        </a:defRPr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A26-4AE4-BE77-995998EF39D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A26-4AE4-BE77-995998EF39D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BA26-4AE4-BE77-995998EF39DA}"/>
              </c:ext>
            </c:extLst>
          </c:dPt>
          <c:dPt>
            <c:idx val="3"/>
            <c:bubble3D val="0"/>
            <c:spPr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BA26-4AE4-BE77-995998EF39DA}"/>
              </c:ext>
            </c:extLst>
          </c:dPt>
          <c:cat>
            <c:strRef>
              <c:f>工作表1!$A$2:$A$5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A26-4AE4-BE77-995998EF39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5.0000100368889099E-2"/>
          <c:y val="0.87157164847584001"/>
          <c:w val="0.89999979926222196"/>
          <c:h val="0.128428351524159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tint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3D7E-44CC-B094-64509A48D026}"/>
              </c:ext>
            </c:extLst>
          </c:dPt>
          <c:dPt>
            <c:idx val="1"/>
            <c:bubble3D val="0"/>
            <c:spPr>
              <a:solidFill>
                <a:schemeClr val="accent3">
                  <a:tint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3D7E-44CC-B094-64509A48D026}"/>
              </c:ext>
            </c:extLst>
          </c:dPt>
          <c:dPt>
            <c:idx val="2"/>
            <c:bubble3D val="0"/>
            <c:spPr>
              <a:solidFill>
                <a:schemeClr val="accent3">
                  <a:shade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3D7E-44CC-B094-64509A48D026}"/>
              </c:ext>
            </c:extLst>
          </c:dPt>
          <c:dPt>
            <c:idx val="3"/>
            <c:bubble3D val="0"/>
            <c:spPr>
              <a:solidFill>
                <a:schemeClr val="accent3">
                  <a:shade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3D7E-44CC-B094-64509A48D026}"/>
              </c:ext>
            </c:extLst>
          </c:dPt>
          <c:cat>
            <c:strRef>
              <c:f>工作表1!$A$2:$A$5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D7E-44CC-B094-64509A48D0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5.0000100368889099E-2"/>
          <c:y val="0.87157164847584001"/>
          <c:w val="0.89999979926222196"/>
          <c:h val="0.128428351524159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8B-4FE5-8B58-009CEDC7A2EA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8B-4FE5-8B58-009CEDC7A2EA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28B-4FE5-8B58-009CEDC7A2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23989616"/>
        <c:axId val="823990176"/>
      </c:barChart>
      <c:catAx>
        <c:axId val="82398961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TW"/>
          </a:p>
        </c:txPr>
        <c:crossAx val="823990176"/>
        <c:crosses val="autoZero"/>
        <c:auto val="1"/>
        <c:lblAlgn val="ctr"/>
        <c:lblOffset val="100"/>
        <c:noMultiLvlLbl val="0"/>
      </c:catAx>
      <c:valAx>
        <c:axId val="823990176"/>
        <c:scaling>
          <c:orientation val="minMax"/>
        </c:scaling>
        <c:delete val="0"/>
        <c:axPos val="b"/>
        <c:majorGridlines>
          <c:spPr>
            <a:ln w="6350" cap="flat" cmpd="sng" algn="ctr">
              <a:solidFill>
                <a:schemeClr val="tx1">
                  <a:lumMod val="15000"/>
                  <a:lumOff val="85000"/>
                  <a:alpha val="50000"/>
                </a:schemeClr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TW"/>
          </a:p>
        </c:txPr>
        <c:crossAx val="8239896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Microsoft YaHei" charset="0"/>
          <a:ea typeface="Microsoft YaHei" charset="0"/>
          <a:cs typeface="Microsoft YaHei" charset="0"/>
        </a:defRPr>
      </a:pPr>
      <a:endParaRPr lang="zh-TW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ED-4DB9-AF06-40F4201BB369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ED-4DB9-AF06-40F4201BB369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2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EED-4DB9-AF06-40F4201BB3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30650032"/>
        <c:axId val="830650592"/>
      </c:barChart>
      <c:catAx>
        <c:axId val="83065003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TW"/>
          </a:p>
        </c:txPr>
        <c:crossAx val="830650592"/>
        <c:crosses val="autoZero"/>
        <c:auto val="1"/>
        <c:lblAlgn val="ctr"/>
        <c:lblOffset val="100"/>
        <c:noMultiLvlLbl val="0"/>
      </c:catAx>
      <c:valAx>
        <c:axId val="830650592"/>
        <c:scaling>
          <c:orientation val="minMax"/>
        </c:scaling>
        <c:delete val="0"/>
        <c:axPos val="b"/>
        <c:majorGridlines>
          <c:spPr>
            <a:ln w="6350" cap="flat" cmpd="sng" algn="ctr">
              <a:solidFill>
                <a:schemeClr val="bg1">
                  <a:alpha val="50000"/>
                </a:schemeClr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TW"/>
          </a:p>
        </c:txPr>
        <c:crossAx val="830650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Microsoft YaHei" charset="0"/>
          <a:ea typeface="Microsoft YaHei" charset="0"/>
          <a:cs typeface="Microsoft YaHei" charset="0"/>
        </a:defRPr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5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7714F-BE85-46F7-9F85-934DCB8D778C}" type="datetimeFigureOut">
              <a:rPr lang="zh-CN" altLang="en-US" smtClean="0"/>
              <a:t>2020/6/13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8C0EF-988F-48CE-910B-4A23B8ECE6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76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模板来自于 </a:t>
            </a:r>
            <a:r>
              <a:rPr lang="en-US" altLang="zh-CN" smtClean="0"/>
              <a:t>http://www.ypppt.com</a:t>
            </a:r>
            <a:endParaRPr lang="zh-CN" altLang="en-US" dirty="0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ED1824-6DB2-4029-B0DF-1D3CDCF11CDA}" type="slidenum">
              <a:rPr lang="zh-CN" altLang="en-US" smtClean="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35</a:t>
            </a:fld>
            <a:endParaRPr lang="zh-CN" altLang="en-US" smtClean="0">
              <a:solidFill>
                <a:prstClr val="black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1052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176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9659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1063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187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975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5268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03086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779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8063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34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63"/>
          <p:cNvSpPr>
            <a:spLocks noEditPoints="1"/>
          </p:cNvSpPr>
          <p:nvPr userDrawn="1"/>
        </p:nvSpPr>
        <p:spPr bwMode="auto">
          <a:xfrm rot="1658487">
            <a:off x="6583748" y="312642"/>
            <a:ext cx="773335" cy="770514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Freeform 463"/>
          <p:cNvSpPr>
            <a:spLocks noEditPoints="1"/>
          </p:cNvSpPr>
          <p:nvPr userDrawn="1"/>
        </p:nvSpPr>
        <p:spPr bwMode="auto">
          <a:xfrm rot="19468345">
            <a:off x="4877976" y="513678"/>
            <a:ext cx="1364153" cy="774137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Freeform 381"/>
          <p:cNvSpPr>
            <a:spLocks noEditPoints="1"/>
          </p:cNvSpPr>
          <p:nvPr userDrawn="1"/>
        </p:nvSpPr>
        <p:spPr bwMode="auto">
          <a:xfrm rot="14941924">
            <a:off x="8362898" y="3498968"/>
            <a:ext cx="4181014" cy="4031692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345"/>
          <p:cNvSpPr>
            <a:spLocks noEditPoints="1"/>
          </p:cNvSpPr>
          <p:nvPr userDrawn="1"/>
        </p:nvSpPr>
        <p:spPr bwMode="auto">
          <a:xfrm rot="19951744">
            <a:off x="485337" y="1535222"/>
            <a:ext cx="2166226" cy="3066048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387"/>
          <p:cNvSpPr>
            <a:spLocks noEditPoints="1"/>
          </p:cNvSpPr>
          <p:nvPr userDrawn="1"/>
        </p:nvSpPr>
        <p:spPr bwMode="auto">
          <a:xfrm rot="1888595">
            <a:off x="2442159" y="392103"/>
            <a:ext cx="1572202" cy="2081915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77"/>
          <p:cNvSpPr>
            <a:spLocks noEditPoints="1"/>
          </p:cNvSpPr>
          <p:nvPr userDrawn="1"/>
        </p:nvSpPr>
        <p:spPr bwMode="auto">
          <a:xfrm rot="20644514">
            <a:off x="1047441" y="681857"/>
            <a:ext cx="1042017" cy="802702"/>
          </a:xfrm>
          <a:custGeom>
            <a:avLst/>
            <a:gdLst/>
            <a:ahLst/>
            <a:cxnLst>
              <a:cxn ang="0">
                <a:pos x="402" y="8"/>
              </a:cxn>
              <a:cxn ang="0">
                <a:pos x="402" y="6"/>
              </a:cxn>
              <a:cxn ang="0">
                <a:pos x="398" y="2"/>
              </a:cxn>
              <a:cxn ang="0">
                <a:pos x="242" y="0"/>
              </a:cxn>
              <a:cxn ang="0">
                <a:pos x="232" y="2"/>
              </a:cxn>
              <a:cxn ang="0">
                <a:pos x="216" y="10"/>
              </a:cxn>
              <a:cxn ang="0">
                <a:pos x="210" y="18"/>
              </a:cxn>
              <a:cxn ang="0">
                <a:pos x="210" y="18"/>
              </a:cxn>
              <a:cxn ang="0">
                <a:pos x="196" y="6"/>
              </a:cxn>
              <a:cxn ang="0">
                <a:pos x="178" y="0"/>
              </a:cxn>
              <a:cxn ang="0">
                <a:pos x="26" y="0"/>
              </a:cxn>
              <a:cxn ang="0">
                <a:pos x="20" y="4"/>
              </a:cxn>
              <a:cxn ang="0">
                <a:pos x="16" y="8"/>
              </a:cxn>
              <a:cxn ang="0">
                <a:pos x="0" y="34"/>
              </a:cxn>
              <a:cxn ang="0">
                <a:pos x="174" y="306"/>
              </a:cxn>
              <a:cxn ang="0">
                <a:pos x="182" y="314"/>
              </a:cxn>
              <a:cxn ang="0">
                <a:pos x="200" y="322"/>
              </a:cxn>
              <a:cxn ang="0">
                <a:pos x="210" y="322"/>
              </a:cxn>
              <a:cxn ang="0">
                <a:pos x="230" y="318"/>
              </a:cxn>
              <a:cxn ang="0">
                <a:pos x="246" y="306"/>
              </a:cxn>
              <a:cxn ang="0">
                <a:pos x="418" y="34"/>
              </a:cxn>
              <a:cxn ang="0">
                <a:pos x="34" y="18"/>
              </a:cxn>
              <a:cxn ang="0">
                <a:pos x="178" y="18"/>
              </a:cxn>
              <a:cxn ang="0">
                <a:pos x="194" y="24"/>
              </a:cxn>
              <a:cxn ang="0">
                <a:pos x="202" y="42"/>
              </a:cxn>
              <a:cxn ang="0">
                <a:pos x="202" y="194"/>
              </a:cxn>
              <a:cxn ang="0">
                <a:pos x="204" y="200"/>
              </a:cxn>
              <a:cxn ang="0">
                <a:pos x="210" y="202"/>
              </a:cxn>
              <a:cxn ang="0">
                <a:pos x="212" y="202"/>
              </a:cxn>
              <a:cxn ang="0">
                <a:pos x="218" y="198"/>
              </a:cxn>
              <a:cxn ang="0">
                <a:pos x="218" y="42"/>
              </a:cxn>
              <a:cxn ang="0">
                <a:pos x="220" y="32"/>
              </a:cxn>
              <a:cxn ang="0">
                <a:pos x="232" y="18"/>
              </a:cxn>
              <a:cxn ang="0">
                <a:pos x="386" y="18"/>
              </a:cxn>
              <a:cxn ang="0">
                <a:pos x="242" y="274"/>
              </a:cxn>
              <a:cxn ang="0">
                <a:pos x="232" y="276"/>
              </a:cxn>
              <a:cxn ang="0">
                <a:pos x="216" y="284"/>
              </a:cxn>
              <a:cxn ang="0">
                <a:pos x="210" y="290"/>
              </a:cxn>
              <a:cxn ang="0">
                <a:pos x="210" y="290"/>
              </a:cxn>
              <a:cxn ang="0">
                <a:pos x="196" y="278"/>
              </a:cxn>
              <a:cxn ang="0">
                <a:pos x="178" y="274"/>
              </a:cxn>
              <a:cxn ang="0">
                <a:pos x="34" y="18"/>
              </a:cxn>
            </a:cxnLst>
            <a:rect l="0" t="0" r="r" b="b"/>
            <a:pathLst>
              <a:path w="418" h="322">
                <a:moveTo>
                  <a:pt x="402" y="34"/>
                </a:moveTo>
                <a:lnTo>
                  <a:pt x="402" y="8"/>
                </a:lnTo>
                <a:lnTo>
                  <a:pt x="402" y="8"/>
                </a:lnTo>
                <a:lnTo>
                  <a:pt x="402" y="6"/>
                </a:lnTo>
                <a:lnTo>
                  <a:pt x="400" y="4"/>
                </a:lnTo>
                <a:lnTo>
                  <a:pt x="398" y="2"/>
                </a:lnTo>
                <a:lnTo>
                  <a:pt x="394" y="0"/>
                </a:lnTo>
                <a:lnTo>
                  <a:pt x="242" y="0"/>
                </a:lnTo>
                <a:lnTo>
                  <a:pt x="242" y="0"/>
                </a:lnTo>
                <a:lnTo>
                  <a:pt x="232" y="2"/>
                </a:lnTo>
                <a:lnTo>
                  <a:pt x="224" y="6"/>
                </a:lnTo>
                <a:lnTo>
                  <a:pt x="216" y="10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04" y="10"/>
                </a:lnTo>
                <a:lnTo>
                  <a:pt x="196" y="6"/>
                </a:lnTo>
                <a:lnTo>
                  <a:pt x="188" y="2"/>
                </a:lnTo>
                <a:lnTo>
                  <a:pt x="178" y="0"/>
                </a:lnTo>
                <a:lnTo>
                  <a:pt x="26" y="0"/>
                </a:lnTo>
                <a:lnTo>
                  <a:pt x="26" y="0"/>
                </a:lnTo>
                <a:lnTo>
                  <a:pt x="22" y="2"/>
                </a:lnTo>
                <a:lnTo>
                  <a:pt x="20" y="4"/>
                </a:lnTo>
                <a:lnTo>
                  <a:pt x="18" y="6"/>
                </a:lnTo>
                <a:lnTo>
                  <a:pt x="16" y="8"/>
                </a:lnTo>
                <a:lnTo>
                  <a:pt x="16" y="34"/>
                </a:lnTo>
                <a:lnTo>
                  <a:pt x="0" y="34"/>
                </a:lnTo>
                <a:lnTo>
                  <a:pt x="0" y="306"/>
                </a:lnTo>
                <a:lnTo>
                  <a:pt x="174" y="306"/>
                </a:lnTo>
                <a:lnTo>
                  <a:pt x="174" y="306"/>
                </a:lnTo>
                <a:lnTo>
                  <a:pt x="182" y="314"/>
                </a:lnTo>
                <a:lnTo>
                  <a:pt x="190" y="318"/>
                </a:lnTo>
                <a:lnTo>
                  <a:pt x="200" y="322"/>
                </a:lnTo>
                <a:lnTo>
                  <a:pt x="210" y="322"/>
                </a:lnTo>
                <a:lnTo>
                  <a:pt x="210" y="322"/>
                </a:lnTo>
                <a:lnTo>
                  <a:pt x="220" y="322"/>
                </a:lnTo>
                <a:lnTo>
                  <a:pt x="230" y="318"/>
                </a:lnTo>
                <a:lnTo>
                  <a:pt x="238" y="314"/>
                </a:lnTo>
                <a:lnTo>
                  <a:pt x="246" y="306"/>
                </a:lnTo>
                <a:lnTo>
                  <a:pt x="418" y="306"/>
                </a:lnTo>
                <a:lnTo>
                  <a:pt x="418" y="34"/>
                </a:lnTo>
                <a:lnTo>
                  <a:pt x="402" y="34"/>
                </a:lnTo>
                <a:close/>
                <a:moveTo>
                  <a:pt x="34" y="18"/>
                </a:moveTo>
                <a:lnTo>
                  <a:pt x="178" y="18"/>
                </a:lnTo>
                <a:lnTo>
                  <a:pt x="178" y="18"/>
                </a:lnTo>
                <a:lnTo>
                  <a:pt x="188" y="18"/>
                </a:lnTo>
                <a:lnTo>
                  <a:pt x="194" y="24"/>
                </a:lnTo>
                <a:lnTo>
                  <a:pt x="200" y="32"/>
                </a:lnTo>
                <a:lnTo>
                  <a:pt x="202" y="42"/>
                </a:lnTo>
                <a:lnTo>
                  <a:pt x="202" y="194"/>
                </a:lnTo>
                <a:lnTo>
                  <a:pt x="202" y="194"/>
                </a:lnTo>
                <a:lnTo>
                  <a:pt x="202" y="198"/>
                </a:lnTo>
                <a:lnTo>
                  <a:pt x="204" y="200"/>
                </a:lnTo>
                <a:lnTo>
                  <a:pt x="206" y="202"/>
                </a:lnTo>
                <a:lnTo>
                  <a:pt x="210" y="202"/>
                </a:lnTo>
                <a:lnTo>
                  <a:pt x="210" y="202"/>
                </a:lnTo>
                <a:lnTo>
                  <a:pt x="212" y="202"/>
                </a:lnTo>
                <a:lnTo>
                  <a:pt x="216" y="200"/>
                </a:lnTo>
                <a:lnTo>
                  <a:pt x="218" y="198"/>
                </a:lnTo>
                <a:lnTo>
                  <a:pt x="218" y="194"/>
                </a:lnTo>
                <a:lnTo>
                  <a:pt x="218" y="42"/>
                </a:lnTo>
                <a:lnTo>
                  <a:pt x="218" y="42"/>
                </a:lnTo>
                <a:lnTo>
                  <a:pt x="220" y="32"/>
                </a:lnTo>
                <a:lnTo>
                  <a:pt x="224" y="24"/>
                </a:lnTo>
                <a:lnTo>
                  <a:pt x="232" y="18"/>
                </a:lnTo>
                <a:lnTo>
                  <a:pt x="242" y="18"/>
                </a:lnTo>
                <a:lnTo>
                  <a:pt x="386" y="18"/>
                </a:lnTo>
                <a:lnTo>
                  <a:pt x="386" y="274"/>
                </a:lnTo>
                <a:lnTo>
                  <a:pt x="242" y="274"/>
                </a:lnTo>
                <a:lnTo>
                  <a:pt x="242" y="274"/>
                </a:lnTo>
                <a:lnTo>
                  <a:pt x="232" y="276"/>
                </a:lnTo>
                <a:lnTo>
                  <a:pt x="224" y="278"/>
                </a:lnTo>
                <a:lnTo>
                  <a:pt x="216" y="284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04" y="284"/>
                </a:lnTo>
                <a:lnTo>
                  <a:pt x="196" y="278"/>
                </a:lnTo>
                <a:lnTo>
                  <a:pt x="188" y="276"/>
                </a:lnTo>
                <a:lnTo>
                  <a:pt x="178" y="274"/>
                </a:lnTo>
                <a:lnTo>
                  <a:pt x="34" y="274"/>
                </a:lnTo>
                <a:lnTo>
                  <a:pt x="34" y="18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4833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77"/>
          <p:cNvSpPr>
            <a:spLocks noEditPoints="1"/>
          </p:cNvSpPr>
          <p:nvPr userDrawn="1"/>
        </p:nvSpPr>
        <p:spPr bwMode="auto">
          <a:xfrm rot="20644514">
            <a:off x="1047441" y="681857"/>
            <a:ext cx="1042017" cy="802702"/>
          </a:xfrm>
          <a:custGeom>
            <a:avLst/>
            <a:gdLst/>
            <a:ahLst/>
            <a:cxnLst>
              <a:cxn ang="0">
                <a:pos x="402" y="8"/>
              </a:cxn>
              <a:cxn ang="0">
                <a:pos x="402" y="6"/>
              </a:cxn>
              <a:cxn ang="0">
                <a:pos x="398" y="2"/>
              </a:cxn>
              <a:cxn ang="0">
                <a:pos x="242" y="0"/>
              </a:cxn>
              <a:cxn ang="0">
                <a:pos x="232" y="2"/>
              </a:cxn>
              <a:cxn ang="0">
                <a:pos x="216" y="10"/>
              </a:cxn>
              <a:cxn ang="0">
                <a:pos x="210" y="18"/>
              </a:cxn>
              <a:cxn ang="0">
                <a:pos x="210" y="18"/>
              </a:cxn>
              <a:cxn ang="0">
                <a:pos x="196" y="6"/>
              </a:cxn>
              <a:cxn ang="0">
                <a:pos x="178" y="0"/>
              </a:cxn>
              <a:cxn ang="0">
                <a:pos x="26" y="0"/>
              </a:cxn>
              <a:cxn ang="0">
                <a:pos x="20" y="4"/>
              </a:cxn>
              <a:cxn ang="0">
                <a:pos x="16" y="8"/>
              </a:cxn>
              <a:cxn ang="0">
                <a:pos x="0" y="34"/>
              </a:cxn>
              <a:cxn ang="0">
                <a:pos x="174" y="306"/>
              </a:cxn>
              <a:cxn ang="0">
                <a:pos x="182" y="314"/>
              </a:cxn>
              <a:cxn ang="0">
                <a:pos x="200" y="322"/>
              </a:cxn>
              <a:cxn ang="0">
                <a:pos x="210" y="322"/>
              </a:cxn>
              <a:cxn ang="0">
                <a:pos x="230" y="318"/>
              </a:cxn>
              <a:cxn ang="0">
                <a:pos x="246" y="306"/>
              </a:cxn>
              <a:cxn ang="0">
                <a:pos x="418" y="34"/>
              </a:cxn>
              <a:cxn ang="0">
                <a:pos x="34" y="18"/>
              </a:cxn>
              <a:cxn ang="0">
                <a:pos x="178" y="18"/>
              </a:cxn>
              <a:cxn ang="0">
                <a:pos x="194" y="24"/>
              </a:cxn>
              <a:cxn ang="0">
                <a:pos x="202" y="42"/>
              </a:cxn>
              <a:cxn ang="0">
                <a:pos x="202" y="194"/>
              </a:cxn>
              <a:cxn ang="0">
                <a:pos x="204" y="200"/>
              </a:cxn>
              <a:cxn ang="0">
                <a:pos x="210" y="202"/>
              </a:cxn>
              <a:cxn ang="0">
                <a:pos x="212" y="202"/>
              </a:cxn>
              <a:cxn ang="0">
                <a:pos x="218" y="198"/>
              </a:cxn>
              <a:cxn ang="0">
                <a:pos x="218" y="42"/>
              </a:cxn>
              <a:cxn ang="0">
                <a:pos x="220" y="32"/>
              </a:cxn>
              <a:cxn ang="0">
                <a:pos x="232" y="18"/>
              </a:cxn>
              <a:cxn ang="0">
                <a:pos x="386" y="18"/>
              </a:cxn>
              <a:cxn ang="0">
                <a:pos x="242" y="274"/>
              </a:cxn>
              <a:cxn ang="0">
                <a:pos x="232" y="276"/>
              </a:cxn>
              <a:cxn ang="0">
                <a:pos x="216" y="284"/>
              </a:cxn>
              <a:cxn ang="0">
                <a:pos x="210" y="290"/>
              </a:cxn>
              <a:cxn ang="0">
                <a:pos x="210" y="290"/>
              </a:cxn>
              <a:cxn ang="0">
                <a:pos x="196" y="278"/>
              </a:cxn>
              <a:cxn ang="0">
                <a:pos x="178" y="274"/>
              </a:cxn>
              <a:cxn ang="0">
                <a:pos x="34" y="18"/>
              </a:cxn>
            </a:cxnLst>
            <a:rect l="0" t="0" r="r" b="b"/>
            <a:pathLst>
              <a:path w="418" h="322">
                <a:moveTo>
                  <a:pt x="402" y="34"/>
                </a:moveTo>
                <a:lnTo>
                  <a:pt x="402" y="8"/>
                </a:lnTo>
                <a:lnTo>
                  <a:pt x="402" y="8"/>
                </a:lnTo>
                <a:lnTo>
                  <a:pt x="402" y="6"/>
                </a:lnTo>
                <a:lnTo>
                  <a:pt x="400" y="4"/>
                </a:lnTo>
                <a:lnTo>
                  <a:pt x="398" y="2"/>
                </a:lnTo>
                <a:lnTo>
                  <a:pt x="394" y="0"/>
                </a:lnTo>
                <a:lnTo>
                  <a:pt x="242" y="0"/>
                </a:lnTo>
                <a:lnTo>
                  <a:pt x="242" y="0"/>
                </a:lnTo>
                <a:lnTo>
                  <a:pt x="232" y="2"/>
                </a:lnTo>
                <a:lnTo>
                  <a:pt x="224" y="6"/>
                </a:lnTo>
                <a:lnTo>
                  <a:pt x="216" y="10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04" y="10"/>
                </a:lnTo>
                <a:lnTo>
                  <a:pt x="196" y="6"/>
                </a:lnTo>
                <a:lnTo>
                  <a:pt x="188" y="2"/>
                </a:lnTo>
                <a:lnTo>
                  <a:pt x="178" y="0"/>
                </a:lnTo>
                <a:lnTo>
                  <a:pt x="26" y="0"/>
                </a:lnTo>
                <a:lnTo>
                  <a:pt x="26" y="0"/>
                </a:lnTo>
                <a:lnTo>
                  <a:pt x="22" y="2"/>
                </a:lnTo>
                <a:lnTo>
                  <a:pt x="20" y="4"/>
                </a:lnTo>
                <a:lnTo>
                  <a:pt x="18" y="6"/>
                </a:lnTo>
                <a:lnTo>
                  <a:pt x="16" y="8"/>
                </a:lnTo>
                <a:lnTo>
                  <a:pt x="16" y="34"/>
                </a:lnTo>
                <a:lnTo>
                  <a:pt x="0" y="34"/>
                </a:lnTo>
                <a:lnTo>
                  <a:pt x="0" y="306"/>
                </a:lnTo>
                <a:lnTo>
                  <a:pt x="174" y="306"/>
                </a:lnTo>
                <a:lnTo>
                  <a:pt x="174" y="306"/>
                </a:lnTo>
                <a:lnTo>
                  <a:pt x="182" y="314"/>
                </a:lnTo>
                <a:lnTo>
                  <a:pt x="190" y="318"/>
                </a:lnTo>
                <a:lnTo>
                  <a:pt x="200" y="322"/>
                </a:lnTo>
                <a:lnTo>
                  <a:pt x="210" y="322"/>
                </a:lnTo>
                <a:lnTo>
                  <a:pt x="210" y="322"/>
                </a:lnTo>
                <a:lnTo>
                  <a:pt x="220" y="322"/>
                </a:lnTo>
                <a:lnTo>
                  <a:pt x="230" y="318"/>
                </a:lnTo>
                <a:lnTo>
                  <a:pt x="238" y="314"/>
                </a:lnTo>
                <a:lnTo>
                  <a:pt x="246" y="306"/>
                </a:lnTo>
                <a:lnTo>
                  <a:pt x="418" y="306"/>
                </a:lnTo>
                <a:lnTo>
                  <a:pt x="418" y="34"/>
                </a:lnTo>
                <a:lnTo>
                  <a:pt x="402" y="34"/>
                </a:lnTo>
                <a:close/>
                <a:moveTo>
                  <a:pt x="34" y="18"/>
                </a:moveTo>
                <a:lnTo>
                  <a:pt x="178" y="18"/>
                </a:lnTo>
                <a:lnTo>
                  <a:pt x="178" y="18"/>
                </a:lnTo>
                <a:lnTo>
                  <a:pt x="188" y="18"/>
                </a:lnTo>
                <a:lnTo>
                  <a:pt x="194" y="24"/>
                </a:lnTo>
                <a:lnTo>
                  <a:pt x="200" y="32"/>
                </a:lnTo>
                <a:lnTo>
                  <a:pt x="202" y="42"/>
                </a:lnTo>
                <a:lnTo>
                  <a:pt x="202" y="194"/>
                </a:lnTo>
                <a:lnTo>
                  <a:pt x="202" y="194"/>
                </a:lnTo>
                <a:lnTo>
                  <a:pt x="202" y="198"/>
                </a:lnTo>
                <a:lnTo>
                  <a:pt x="204" y="200"/>
                </a:lnTo>
                <a:lnTo>
                  <a:pt x="206" y="202"/>
                </a:lnTo>
                <a:lnTo>
                  <a:pt x="210" y="202"/>
                </a:lnTo>
                <a:lnTo>
                  <a:pt x="210" y="202"/>
                </a:lnTo>
                <a:lnTo>
                  <a:pt x="212" y="202"/>
                </a:lnTo>
                <a:lnTo>
                  <a:pt x="216" y="200"/>
                </a:lnTo>
                <a:lnTo>
                  <a:pt x="218" y="198"/>
                </a:lnTo>
                <a:lnTo>
                  <a:pt x="218" y="194"/>
                </a:lnTo>
                <a:lnTo>
                  <a:pt x="218" y="42"/>
                </a:lnTo>
                <a:lnTo>
                  <a:pt x="218" y="42"/>
                </a:lnTo>
                <a:lnTo>
                  <a:pt x="220" y="32"/>
                </a:lnTo>
                <a:lnTo>
                  <a:pt x="224" y="24"/>
                </a:lnTo>
                <a:lnTo>
                  <a:pt x="232" y="18"/>
                </a:lnTo>
                <a:lnTo>
                  <a:pt x="242" y="18"/>
                </a:lnTo>
                <a:lnTo>
                  <a:pt x="386" y="18"/>
                </a:lnTo>
                <a:lnTo>
                  <a:pt x="386" y="274"/>
                </a:lnTo>
                <a:lnTo>
                  <a:pt x="242" y="274"/>
                </a:lnTo>
                <a:lnTo>
                  <a:pt x="242" y="274"/>
                </a:lnTo>
                <a:lnTo>
                  <a:pt x="232" y="276"/>
                </a:lnTo>
                <a:lnTo>
                  <a:pt x="224" y="278"/>
                </a:lnTo>
                <a:lnTo>
                  <a:pt x="216" y="284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04" y="284"/>
                </a:lnTo>
                <a:lnTo>
                  <a:pt x="196" y="278"/>
                </a:lnTo>
                <a:lnTo>
                  <a:pt x="188" y="276"/>
                </a:lnTo>
                <a:lnTo>
                  <a:pt x="178" y="274"/>
                </a:lnTo>
                <a:lnTo>
                  <a:pt x="34" y="274"/>
                </a:lnTo>
                <a:lnTo>
                  <a:pt x="34" y="1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/>
          </a:p>
        </p:txBody>
      </p:sp>
      <p:sp>
        <p:nvSpPr>
          <p:cNvPr id="18" name="Freeform 363"/>
          <p:cNvSpPr>
            <a:spLocks noEditPoints="1"/>
          </p:cNvSpPr>
          <p:nvPr userDrawn="1"/>
        </p:nvSpPr>
        <p:spPr bwMode="auto">
          <a:xfrm rot="1658487">
            <a:off x="6583748" y="312642"/>
            <a:ext cx="773335" cy="770514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463"/>
          <p:cNvSpPr>
            <a:spLocks noEditPoints="1"/>
          </p:cNvSpPr>
          <p:nvPr userDrawn="1"/>
        </p:nvSpPr>
        <p:spPr bwMode="auto">
          <a:xfrm rot="19468345">
            <a:off x="4877976" y="513678"/>
            <a:ext cx="1364153" cy="774137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381"/>
          <p:cNvSpPr>
            <a:spLocks noEditPoints="1"/>
          </p:cNvSpPr>
          <p:nvPr userDrawn="1"/>
        </p:nvSpPr>
        <p:spPr bwMode="auto">
          <a:xfrm rot="14941924">
            <a:off x="8362898" y="3498968"/>
            <a:ext cx="4181014" cy="4031692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345"/>
          <p:cNvSpPr>
            <a:spLocks noEditPoints="1"/>
          </p:cNvSpPr>
          <p:nvPr userDrawn="1"/>
        </p:nvSpPr>
        <p:spPr bwMode="auto">
          <a:xfrm rot="19951744">
            <a:off x="485337" y="1535222"/>
            <a:ext cx="2166226" cy="3066048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387"/>
          <p:cNvSpPr>
            <a:spLocks noEditPoints="1"/>
          </p:cNvSpPr>
          <p:nvPr userDrawn="1"/>
        </p:nvSpPr>
        <p:spPr bwMode="auto">
          <a:xfrm rot="1888595">
            <a:off x="2442159" y="392103"/>
            <a:ext cx="1572202" cy="2081915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69918" y="260400"/>
            <a:ext cx="3321436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endParaRPr kumimoji="1" lang="zh-CN" altLang="en-US" dirty="0"/>
          </a:p>
        </p:txBody>
      </p:sp>
      <p:grpSp>
        <p:nvGrpSpPr>
          <p:cNvPr id="8" name="组 7"/>
          <p:cNvGrpSpPr/>
          <p:nvPr userDrawn="1"/>
        </p:nvGrpSpPr>
        <p:grpSpPr>
          <a:xfrm rot="20632315">
            <a:off x="254584" y="176677"/>
            <a:ext cx="599401" cy="1054299"/>
            <a:chOff x="3087349" y="2393332"/>
            <a:chExt cx="759141" cy="1335268"/>
          </a:xfrm>
        </p:grpSpPr>
        <p:sp>
          <p:nvSpPr>
            <p:cNvPr id="9" name="椭圆 8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3" name="组 12"/>
          <p:cNvGrpSpPr/>
          <p:nvPr userDrawn="1"/>
        </p:nvGrpSpPr>
        <p:grpSpPr>
          <a:xfrm rot="13604478">
            <a:off x="3791653" y="312764"/>
            <a:ext cx="599401" cy="1054299"/>
            <a:chOff x="3087349" y="2393332"/>
            <a:chExt cx="759141" cy="1335268"/>
          </a:xfrm>
        </p:grpSpPr>
        <p:sp>
          <p:nvSpPr>
            <p:cNvPr id="14" name="椭圆 13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7053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69918" y="260400"/>
            <a:ext cx="3321436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endParaRPr kumimoji="1" lang="zh-CN" altLang="en-US" dirty="0"/>
          </a:p>
        </p:txBody>
      </p:sp>
      <p:grpSp>
        <p:nvGrpSpPr>
          <p:cNvPr id="8" name="组 7"/>
          <p:cNvGrpSpPr/>
          <p:nvPr userDrawn="1"/>
        </p:nvGrpSpPr>
        <p:grpSpPr>
          <a:xfrm rot="20632315">
            <a:off x="254584" y="176677"/>
            <a:ext cx="599401" cy="1054299"/>
            <a:chOff x="3087349" y="2393332"/>
            <a:chExt cx="759141" cy="1335268"/>
          </a:xfrm>
        </p:grpSpPr>
        <p:sp>
          <p:nvSpPr>
            <p:cNvPr id="9" name="椭圆 8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3" name="组 12"/>
          <p:cNvGrpSpPr/>
          <p:nvPr userDrawn="1"/>
        </p:nvGrpSpPr>
        <p:grpSpPr>
          <a:xfrm rot="13604478">
            <a:off x="3791653" y="312764"/>
            <a:ext cx="599401" cy="1054299"/>
            <a:chOff x="3087349" y="2393332"/>
            <a:chExt cx="759141" cy="1335268"/>
          </a:xfrm>
        </p:grpSpPr>
        <p:sp>
          <p:nvSpPr>
            <p:cNvPr id="14" name="椭圆 13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818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5311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0498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40604" y="759873"/>
            <a:ext cx="161775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67" dirty="0" smtClean="0">
                <a:solidFill>
                  <a:srgbClr val="000000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  <a:endParaRPr lang="zh-CN" altLang="en-US" sz="1867" dirty="0">
              <a:solidFill>
                <a:srgbClr val="000000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067" smtClean="0">
                <a:solidFill>
                  <a:srgbClr val="000000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000000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48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  <a:endParaRPr lang="zh-CN" altLang="en-US" sz="1867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333" smtClean="0">
                <a:solidFill>
                  <a:srgbClr val="FFFFFF"/>
                </a:solidFill>
                <a:latin typeface="Segoe UI Light"/>
                <a:ea typeface="微软雅黑" charset="0"/>
                <a:cs typeface="Segoe UI Light"/>
              </a:rPr>
              <a:t>Century Gothic</a:t>
            </a:r>
            <a:endParaRPr lang="en-US" altLang="zh-CN" sz="1333" dirty="0" smtClean="0">
              <a:solidFill>
                <a:srgbClr val="FFFFFF"/>
              </a:solidFill>
              <a:latin typeface="Segoe UI Light"/>
              <a:ea typeface="微软雅黑" charset="0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333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kumimoji="1" lang="en-US" altLang="zh-CN" sz="1333" dirty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r>
              <a:rPr lang="zh-CN" altLang="en-US" sz="1333" dirty="0" smtClean="0">
                <a:solidFill>
                  <a:prstClr val="white"/>
                </a:solidFill>
                <a:latin typeface="Century Gothic"/>
                <a:ea typeface="微软雅黑" charset="0"/>
              </a:rPr>
              <a:t> 部分</a:t>
            </a: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如有建议请</a:t>
            </a:r>
            <a:r>
              <a:rPr lang="zh-CN" altLang="en-US" sz="1333" dirty="0" smtClean="0">
                <a:solidFill>
                  <a:prstClr val="white"/>
                </a:solidFill>
                <a:latin typeface="Century Gothic"/>
                <a:ea typeface="微软雅黑" charset="0"/>
              </a:rPr>
              <a:t>联系 </a:t>
            </a:r>
            <a:r>
              <a:rPr lang="zh-CN" altLang="en-US" sz="1333" dirty="0" smtClean="0">
                <a:solidFill>
                  <a:prstClr val="white"/>
                </a:solidFill>
                <a:latin typeface="Segoe UI Light" charset="0"/>
                <a:ea typeface="Segoe UI Light" charset="0"/>
                <a:cs typeface="Segoe UI Light" charset="0"/>
              </a:rPr>
              <a:t>officeplus@microsoft.com</a:t>
            </a:r>
            <a:endParaRPr lang="en-US" altLang="zh-CN" sz="1333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 smtClean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67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32056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0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6" r:id="rId3"/>
    <p:sldLayoutId id="2147483657" r:id="rId4"/>
    <p:sldLayoutId id="2147483655" r:id="rId5"/>
    <p:sldLayoutId id="2147483651" r:id="rId6"/>
    <p:sldLayoutId id="2147483652" r:id="rId7"/>
    <p:sldLayoutId id="2147483653" r:id="rId8"/>
    <p:sldLayoutId id="214748365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66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ypppt.com/jiaocheng/" TargetMode="External"/><Relationship Id="rId3" Type="http://schemas.openxmlformats.org/officeDocument/2006/relationships/hyperlink" Target="http://www.ypppt.com/moban/" TargetMode="External"/><Relationship Id="rId7" Type="http://schemas.openxmlformats.org/officeDocument/2006/relationships/hyperlink" Target="http://www.ypppt.com/sucai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://www.ypppt.com/tubiao/" TargetMode="External"/><Relationship Id="rId5" Type="http://schemas.openxmlformats.org/officeDocument/2006/relationships/hyperlink" Target="http://www.ypppt.com/beijing/" TargetMode="External"/><Relationship Id="rId4" Type="http://schemas.openxmlformats.org/officeDocument/2006/relationships/hyperlink" Target="http://www.ypppt.com/jieri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矩形 116"/>
          <p:cNvSpPr/>
          <p:nvPr/>
        </p:nvSpPr>
        <p:spPr>
          <a:xfrm>
            <a:off x="2301211" y="1211190"/>
            <a:ext cx="7753063" cy="44273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19" name="组 118"/>
          <p:cNvGrpSpPr/>
          <p:nvPr/>
        </p:nvGrpSpPr>
        <p:grpSpPr>
          <a:xfrm>
            <a:off x="7419372" y="-221648"/>
            <a:ext cx="5828741" cy="5077125"/>
            <a:chOff x="8211887" y="-221648"/>
            <a:chExt cx="5036226" cy="4386805"/>
          </a:xfrm>
        </p:grpSpPr>
        <p:sp>
          <p:nvSpPr>
            <p:cNvPr id="2" name="椭圆 1"/>
            <p:cNvSpPr/>
            <p:nvPr/>
          </p:nvSpPr>
          <p:spPr>
            <a:xfrm>
              <a:off x="10489704" y="-221648"/>
              <a:ext cx="662879" cy="66287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9651968" y="2802434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639523" y="2032304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9102910" y="1300795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1508358" y="295596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1994214" y="1135914"/>
              <a:ext cx="778383" cy="7783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583784" y="1156965"/>
              <a:ext cx="259511" cy="2595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397020" y="2470997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37372" y="1963317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885843" y="3143928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963628" y="526943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8211887" y="-76771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7" name="直线连接符 16"/>
            <p:cNvCxnSpPr>
              <a:stCxn id="2" idx="5"/>
              <a:endCxn id="7" idx="1"/>
            </p:cNvCxnSpPr>
            <p:nvPr/>
          </p:nvCxnSpPr>
          <p:spPr>
            <a:xfrm>
              <a:off x="11055507" y="344156"/>
              <a:ext cx="1052698" cy="90574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4" idx="7"/>
              <a:endCxn id="7" idx="3"/>
            </p:cNvCxnSpPr>
            <p:nvPr/>
          </p:nvCxnSpPr>
          <p:spPr>
            <a:xfrm flipV="1">
              <a:off x="10949570" y="1800306"/>
              <a:ext cx="1158635" cy="28519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9" idx="7"/>
              <a:endCxn id="7" idx="4"/>
            </p:cNvCxnSpPr>
            <p:nvPr/>
          </p:nvCxnSpPr>
          <p:spPr>
            <a:xfrm flipV="1">
              <a:off x="11962824" y="1914297"/>
              <a:ext cx="420583" cy="65377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>
              <a:stCxn id="3" idx="7"/>
              <a:endCxn id="4" idx="3"/>
            </p:cNvCxnSpPr>
            <p:nvPr/>
          </p:nvCxnSpPr>
          <p:spPr>
            <a:xfrm flipV="1">
              <a:off x="10217772" y="2342352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43"/>
            <p:cNvCxnSpPr>
              <a:stCxn id="5" idx="7"/>
              <a:endCxn id="2" idx="3"/>
            </p:cNvCxnSpPr>
            <p:nvPr/>
          </p:nvCxnSpPr>
          <p:spPr>
            <a:xfrm flipV="1">
              <a:off x="9485831" y="344156"/>
              <a:ext cx="1100949" cy="102233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/>
            <p:cNvCxnSpPr>
              <a:stCxn id="8" idx="0"/>
              <a:endCxn id="2" idx="4"/>
            </p:cNvCxnSpPr>
            <p:nvPr/>
          </p:nvCxnSpPr>
          <p:spPr>
            <a:xfrm flipV="1">
              <a:off x="10713540" y="441231"/>
              <a:ext cx="107605" cy="71573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7" idx="2"/>
              <a:endCxn id="8" idx="6"/>
            </p:cNvCxnSpPr>
            <p:nvPr/>
          </p:nvCxnSpPr>
          <p:spPr>
            <a:xfrm flipH="1" flipV="1">
              <a:off x="10843295" y="1286721"/>
              <a:ext cx="1150919" cy="238386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8" idx="4"/>
              <a:endCxn id="4" idx="0"/>
            </p:cNvCxnSpPr>
            <p:nvPr/>
          </p:nvCxnSpPr>
          <p:spPr>
            <a:xfrm>
              <a:off x="10713540" y="1416476"/>
              <a:ext cx="107606" cy="6158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4" idx="5"/>
              <a:endCxn id="9" idx="1"/>
            </p:cNvCxnSpPr>
            <p:nvPr/>
          </p:nvCxnSpPr>
          <p:spPr>
            <a:xfrm>
              <a:off x="10949570" y="2342352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5" idx="7"/>
              <a:endCxn id="8" idx="2"/>
            </p:cNvCxnSpPr>
            <p:nvPr/>
          </p:nvCxnSpPr>
          <p:spPr>
            <a:xfrm flipV="1">
              <a:off x="9485831" y="1286721"/>
              <a:ext cx="1097953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连接符 63"/>
            <p:cNvCxnSpPr>
              <a:stCxn id="5" idx="4"/>
              <a:endCxn id="3" idx="1"/>
            </p:cNvCxnSpPr>
            <p:nvPr/>
          </p:nvCxnSpPr>
          <p:spPr>
            <a:xfrm>
              <a:off x="9327220" y="1749415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10064447" y="3739900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1" name="直线连接符 70"/>
            <p:cNvCxnSpPr>
              <a:stCxn id="5" idx="5"/>
              <a:endCxn id="10" idx="1"/>
            </p:cNvCxnSpPr>
            <p:nvPr/>
          </p:nvCxnSpPr>
          <p:spPr>
            <a:xfrm>
              <a:off x="9485831" y="1683716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线连接符 75"/>
            <p:cNvCxnSpPr>
              <a:stCxn id="10" idx="7"/>
              <a:endCxn id="8" idx="3"/>
            </p:cNvCxnSpPr>
            <p:nvPr/>
          </p:nvCxnSpPr>
          <p:spPr>
            <a:xfrm flipV="1">
              <a:off x="10144182" y="1378472"/>
              <a:ext cx="477606" cy="6203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78"/>
            <p:cNvCxnSpPr>
              <a:stCxn id="10" idx="6"/>
              <a:endCxn id="4" idx="2"/>
            </p:cNvCxnSpPr>
            <p:nvPr/>
          </p:nvCxnSpPr>
          <p:spPr>
            <a:xfrm>
              <a:off x="10179665" y="2084463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线连接符 84"/>
            <p:cNvCxnSpPr>
              <a:stCxn id="3" idx="0"/>
              <a:endCxn id="10" idx="4"/>
            </p:cNvCxnSpPr>
            <p:nvPr/>
          </p:nvCxnSpPr>
          <p:spPr>
            <a:xfrm flipV="1">
              <a:off x="9983409" y="2205609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连接符 91"/>
            <p:cNvCxnSpPr>
              <a:stCxn id="3" idx="6"/>
              <a:endCxn id="9" idx="2"/>
            </p:cNvCxnSpPr>
            <p:nvPr/>
          </p:nvCxnSpPr>
          <p:spPr>
            <a:xfrm flipV="1">
              <a:off x="10314847" y="2802437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/>
            <p:cNvSpPr/>
            <p:nvPr/>
          </p:nvSpPr>
          <p:spPr>
            <a:xfrm>
              <a:off x="8858139" y="2342352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2963106" y="1871826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-1897854" y="3860312"/>
            <a:ext cx="5094099" cy="4344867"/>
            <a:chOff x="-1897854" y="3860312"/>
            <a:chExt cx="5094099" cy="4344867"/>
          </a:xfrm>
        </p:grpSpPr>
        <p:sp>
          <p:nvSpPr>
            <p:cNvPr id="75" name="椭圆 74"/>
            <p:cNvSpPr/>
            <p:nvPr/>
          </p:nvSpPr>
          <p:spPr>
            <a:xfrm>
              <a:off x="437836" y="4127662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-399900" y="6842456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87655" y="6072326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-948958" y="5340817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2331537" y="6169300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670042" y="5033615"/>
              <a:ext cx="627576" cy="627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17987" y="4983061"/>
              <a:ext cx="687370" cy="6873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345152" y="6511019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-114496" y="6003339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833975" y="7183950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-1088240" y="4566965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-1897854" y="4034310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90" name="直线连接符 89"/>
            <p:cNvCxnSpPr>
              <a:stCxn id="75" idx="5"/>
              <a:endCxn id="82" idx="1"/>
            </p:cNvCxnSpPr>
            <p:nvPr/>
          </p:nvCxnSpPr>
          <p:spPr>
            <a:xfrm>
              <a:off x="739645" y="4429471"/>
              <a:ext cx="1022303" cy="69605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连接符 90"/>
            <p:cNvCxnSpPr>
              <a:stCxn id="78" idx="7"/>
              <a:endCxn id="82" idx="3"/>
            </p:cNvCxnSpPr>
            <p:nvPr/>
          </p:nvCxnSpPr>
          <p:spPr>
            <a:xfrm flipV="1">
              <a:off x="897703" y="5569285"/>
              <a:ext cx="864245" cy="5562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92"/>
            <p:cNvCxnSpPr>
              <a:stCxn id="84" idx="7"/>
              <a:endCxn id="82" idx="4"/>
            </p:cNvCxnSpPr>
            <p:nvPr/>
          </p:nvCxnSpPr>
          <p:spPr>
            <a:xfrm flipV="1">
              <a:off x="1910955" y="5661191"/>
              <a:ext cx="72875" cy="94690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连接符 93"/>
            <p:cNvCxnSpPr>
              <a:stCxn id="77" idx="7"/>
              <a:endCxn id="78" idx="3"/>
            </p:cNvCxnSpPr>
            <p:nvPr/>
          </p:nvCxnSpPr>
          <p:spPr>
            <a:xfrm flipV="1">
              <a:off x="165904" y="6382374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线连接符 94"/>
            <p:cNvCxnSpPr>
              <a:stCxn id="80" idx="7"/>
              <a:endCxn id="75" idx="3"/>
            </p:cNvCxnSpPr>
            <p:nvPr/>
          </p:nvCxnSpPr>
          <p:spPr>
            <a:xfrm flipV="1">
              <a:off x="-566038" y="4429471"/>
              <a:ext cx="1055656" cy="97704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线连接符 98"/>
            <p:cNvCxnSpPr>
              <a:stCxn id="83" idx="0"/>
              <a:endCxn id="75" idx="4"/>
            </p:cNvCxnSpPr>
            <p:nvPr/>
          </p:nvCxnSpPr>
          <p:spPr>
            <a:xfrm flipH="1" flipV="1">
              <a:off x="614632" y="4481253"/>
              <a:ext cx="47040" cy="50180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线连接符 99"/>
            <p:cNvCxnSpPr>
              <a:stCxn id="82" idx="2"/>
              <a:endCxn id="83" idx="6"/>
            </p:cNvCxnSpPr>
            <p:nvPr/>
          </p:nvCxnSpPr>
          <p:spPr>
            <a:xfrm flipH="1" flipV="1">
              <a:off x="1005357" y="5326743"/>
              <a:ext cx="664685" cy="2066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线连接符 100"/>
            <p:cNvCxnSpPr>
              <a:stCxn id="83" idx="4"/>
              <a:endCxn id="78" idx="0"/>
            </p:cNvCxnSpPr>
            <p:nvPr/>
          </p:nvCxnSpPr>
          <p:spPr>
            <a:xfrm>
              <a:off x="661672" y="5670425"/>
              <a:ext cx="107605" cy="4019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线连接符 101"/>
            <p:cNvCxnSpPr>
              <a:stCxn id="78" idx="5"/>
              <a:endCxn id="84" idx="1"/>
            </p:cNvCxnSpPr>
            <p:nvPr/>
          </p:nvCxnSpPr>
          <p:spPr>
            <a:xfrm>
              <a:off x="897702" y="6382374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线连接符 102"/>
            <p:cNvCxnSpPr>
              <a:stCxn id="80" idx="7"/>
              <a:endCxn id="83" idx="2"/>
            </p:cNvCxnSpPr>
            <p:nvPr/>
          </p:nvCxnSpPr>
          <p:spPr>
            <a:xfrm flipV="1">
              <a:off x="-566038" y="5326743"/>
              <a:ext cx="884025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线连接符 103"/>
            <p:cNvCxnSpPr>
              <a:stCxn id="80" idx="4"/>
              <a:endCxn id="77" idx="1"/>
            </p:cNvCxnSpPr>
            <p:nvPr/>
          </p:nvCxnSpPr>
          <p:spPr>
            <a:xfrm>
              <a:off x="-724648" y="5789437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椭圆 104"/>
            <p:cNvSpPr/>
            <p:nvPr/>
          </p:nvSpPr>
          <p:spPr>
            <a:xfrm>
              <a:off x="12579" y="7779922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6" name="直线连接符 105"/>
            <p:cNvCxnSpPr>
              <a:stCxn id="80" idx="5"/>
              <a:endCxn id="86" idx="1"/>
            </p:cNvCxnSpPr>
            <p:nvPr/>
          </p:nvCxnSpPr>
          <p:spPr>
            <a:xfrm>
              <a:off x="-566037" y="5723738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线连接符 106"/>
            <p:cNvCxnSpPr>
              <a:stCxn id="86" idx="7"/>
              <a:endCxn id="83" idx="3"/>
            </p:cNvCxnSpPr>
            <p:nvPr/>
          </p:nvCxnSpPr>
          <p:spPr>
            <a:xfrm flipV="1">
              <a:off x="92313" y="5569763"/>
              <a:ext cx="326337" cy="469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线连接符 107"/>
            <p:cNvCxnSpPr>
              <a:stCxn id="86" idx="6"/>
              <a:endCxn id="78" idx="2"/>
            </p:cNvCxnSpPr>
            <p:nvPr/>
          </p:nvCxnSpPr>
          <p:spPr>
            <a:xfrm>
              <a:off x="127797" y="6124485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连接符 108"/>
            <p:cNvCxnSpPr>
              <a:stCxn id="77" idx="0"/>
              <a:endCxn id="86" idx="4"/>
            </p:cNvCxnSpPr>
            <p:nvPr/>
          </p:nvCxnSpPr>
          <p:spPr>
            <a:xfrm flipV="1">
              <a:off x="-68459" y="6245631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线连接符 109"/>
            <p:cNvCxnSpPr>
              <a:stCxn id="77" idx="6"/>
              <a:endCxn id="84" idx="2"/>
            </p:cNvCxnSpPr>
            <p:nvPr/>
          </p:nvCxnSpPr>
          <p:spPr>
            <a:xfrm flipV="1">
              <a:off x="262979" y="6842459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-1193729" y="6382374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2911238" y="5911848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1069206" y="4219514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12126" y="386031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111420" y="505512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3087349" y="2414413"/>
            <a:ext cx="1024513" cy="1398348"/>
            <a:chOff x="3087349" y="2414413"/>
            <a:chExt cx="1024513" cy="1398348"/>
          </a:xfrm>
        </p:grpSpPr>
        <p:sp>
          <p:nvSpPr>
            <p:cNvPr id="120" name="椭圆 119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275457" y="546030"/>
            <a:ext cx="1587497" cy="1201908"/>
            <a:chOff x="7306290" y="4556172"/>
            <a:chExt cx="1587497" cy="1201908"/>
          </a:xfrm>
        </p:grpSpPr>
        <p:sp>
          <p:nvSpPr>
            <p:cNvPr id="126" name="椭圆 12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705441" y="4556172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6" name="文本框 115"/>
          <p:cNvSpPr txBox="1"/>
          <p:nvPr/>
        </p:nvSpPr>
        <p:spPr>
          <a:xfrm>
            <a:off x="2562552" y="1263367"/>
            <a:ext cx="741667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第五組</a:t>
            </a:r>
            <a:endParaRPr lang="en-US" altLang="zh-TW" sz="48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4800" dirty="0" smtClean="0">
                <a:solidFill>
                  <a:schemeClr val="bg1"/>
                </a:solidFill>
              </a:rPr>
              <a:t>多個</a:t>
            </a:r>
            <a:r>
              <a:rPr lang="en-US" altLang="zh-TW" sz="4800" dirty="0" smtClean="0">
                <a:solidFill>
                  <a:schemeClr val="bg1"/>
                </a:solidFill>
              </a:rPr>
              <a:t>MCS-51</a:t>
            </a:r>
            <a:r>
              <a:rPr lang="zh-TW" altLang="en-US" sz="4800" dirty="0">
                <a:solidFill>
                  <a:schemeClr val="bg1"/>
                </a:solidFill>
              </a:rPr>
              <a:t>互相傳輸資料</a:t>
            </a:r>
            <a:endParaRPr kumimoji="1"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98" name="副標題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 txBox="1">
            <a:spLocks/>
          </p:cNvSpPr>
          <p:nvPr/>
        </p:nvSpPr>
        <p:spPr>
          <a:xfrm>
            <a:off x="2698595" y="3028032"/>
            <a:ext cx="6857999" cy="2499935"/>
          </a:xfrm>
          <a:prstGeom prst="rect">
            <a:avLst/>
          </a:prstGeom>
        </p:spPr>
        <p:txBody>
          <a:bodyPr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陳永隆 老師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1410732044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邱紹瑋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1410732020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高翊閔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1410732060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劉鎮豪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1410732061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賴佑俊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6911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TWO</a:t>
            </a:r>
            <a:r>
              <a:rPr kumimoji="1" lang="zh-CN" altLang="en-US" dirty="0" smtClean="0"/>
              <a:t> </a:t>
            </a:r>
            <a:r>
              <a:rPr kumimoji="1" lang="zh-TW" altLang="en-US" dirty="0" smtClean="0">
                <a:latin typeface="Microsoft YaHei" charset="0"/>
                <a:ea typeface="Microsoft YaHei" charset="0"/>
              </a:rPr>
              <a:t>線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路</a:t>
            </a:r>
            <a:r>
              <a:rPr kumimoji="1" lang="zh-TW" altLang="en-US" dirty="0" smtClean="0">
                <a:latin typeface="Microsoft YaHei" charset="0"/>
                <a:ea typeface="Microsoft YaHei" charset="0"/>
              </a:rPr>
              <a:t>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451563" y="118919"/>
            <a:ext cx="1569660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線</a:t>
            </a: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路</a:t>
            </a:r>
            <a:r>
              <a:rPr lang="zh-TW" altLang="en-US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 b="13397"/>
          <a:stretch/>
        </p:blipFill>
        <p:spPr>
          <a:xfrm>
            <a:off x="1248961" y="1410789"/>
            <a:ext cx="9694077" cy="485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15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TWO</a:t>
            </a:r>
            <a:r>
              <a:rPr kumimoji="1" lang="zh-CN" altLang="en-US" dirty="0" smtClean="0"/>
              <a:t> </a:t>
            </a:r>
            <a:r>
              <a:rPr kumimoji="1" lang="zh-TW" altLang="en-US" dirty="0" smtClean="0">
                <a:latin typeface="Microsoft YaHei" charset="0"/>
                <a:ea typeface="Microsoft YaHei" charset="0"/>
              </a:rPr>
              <a:t>線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路</a:t>
            </a:r>
            <a:r>
              <a:rPr kumimoji="1" lang="zh-TW" altLang="en-US" dirty="0" smtClean="0">
                <a:latin typeface="Microsoft YaHei" charset="0"/>
                <a:ea typeface="Microsoft YaHei" charset="0"/>
              </a:rPr>
              <a:t>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Copyright Notice"/>
          <p:cNvSpPr>
            <a:spLocks/>
          </p:cNvSpPr>
          <p:nvPr/>
        </p:nvSpPr>
        <p:spPr bwMode="auto">
          <a:xfrm>
            <a:off x="4446607" y="307801"/>
            <a:ext cx="3713324" cy="496320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主機端 </a:t>
            </a:r>
            <a:r>
              <a:rPr lang="en-US" altLang="zh-TW" sz="28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TW" altLang="en-US" sz="28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個按鍵功能</a:t>
            </a:r>
            <a:endParaRPr lang="en-US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274274"/>
              </p:ext>
            </p:extLst>
          </p:nvPr>
        </p:nvGraphicFramePr>
        <p:xfrm>
          <a:off x="2908661" y="1480457"/>
          <a:ext cx="5904412" cy="455022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76103">
                  <a:extLst>
                    <a:ext uri="{9D8B030D-6E8A-4147-A177-3AD203B41FA5}">
                      <a16:colId xmlns:a16="http://schemas.microsoft.com/office/drawing/2014/main" val="2713352992"/>
                    </a:ext>
                  </a:extLst>
                </a:gridCol>
                <a:gridCol w="1476103">
                  <a:extLst>
                    <a:ext uri="{9D8B030D-6E8A-4147-A177-3AD203B41FA5}">
                      <a16:colId xmlns:a16="http://schemas.microsoft.com/office/drawing/2014/main" val="1477318254"/>
                    </a:ext>
                  </a:extLst>
                </a:gridCol>
                <a:gridCol w="1476103">
                  <a:extLst>
                    <a:ext uri="{9D8B030D-6E8A-4147-A177-3AD203B41FA5}">
                      <a16:colId xmlns:a16="http://schemas.microsoft.com/office/drawing/2014/main" val="3666022140"/>
                    </a:ext>
                  </a:extLst>
                </a:gridCol>
                <a:gridCol w="1476103">
                  <a:extLst>
                    <a:ext uri="{9D8B030D-6E8A-4147-A177-3AD203B41FA5}">
                      <a16:colId xmlns:a16="http://schemas.microsoft.com/office/drawing/2014/main" val="3630873302"/>
                    </a:ext>
                  </a:extLst>
                </a:gridCol>
              </a:tblGrid>
              <a:tr h="1086394">
                <a:tc>
                  <a:txBody>
                    <a:bodyPr/>
                    <a:lstStyle/>
                    <a:p>
                      <a:pPr algn="ctr"/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LED1</a:t>
                      </a:r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LED2</a:t>
                      </a:r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LED3</a:t>
                      </a:r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LED4</a:t>
                      </a:r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720877"/>
                  </a:ext>
                </a:extLst>
              </a:tr>
              <a:tr h="1086394">
                <a:tc>
                  <a:txBody>
                    <a:bodyPr/>
                    <a:lstStyle/>
                    <a:p>
                      <a:pPr algn="ctr"/>
                      <a:endParaRPr lang="en-US" altLang="zh-TW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 smtClean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 smtClean="0">
                          <a:solidFill>
                            <a:schemeClr val="tx1"/>
                          </a:solidFill>
                        </a:rPr>
                        <a:t>LED1</a:t>
                      </a:r>
                      <a:r>
                        <a:rPr lang="zh-TW" altLang="en-US" b="1" dirty="0" smtClean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 smtClean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 smtClean="0">
                          <a:solidFill>
                            <a:schemeClr val="tx1"/>
                          </a:solidFill>
                        </a:rPr>
                        <a:t>LED2</a:t>
                      </a:r>
                      <a:r>
                        <a:rPr lang="zh-TW" altLang="en-US" b="1" dirty="0" smtClean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 smtClean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 smtClean="0">
                          <a:solidFill>
                            <a:schemeClr val="tx1"/>
                          </a:solidFill>
                        </a:rPr>
                        <a:t>LED3</a:t>
                      </a:r>
                      <a:r>
                        <a:rPr lang="zh-TW" altLang="en-US" b="1" dirty="0" smtClean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 smtClean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 smtClean="0">
                          <a:solidFill>
                            <a:schemeClr val="tx1"/>
                          </a:solidFill>
                        </a:rPr>
                        <a:t>LED4</a:t>
                      </a:r>
                      <a:r>
                        <a:rPr lang="zh-TW" altLang="en-US" b="1" dirty="0" smtClean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928514"/>
                  </a:ext>
                </a:extLst>
              </a:tr>
              <a:tr h="1086394">
                <a:tc>
                  <a:txBody>
                    <a:bodyPr/>
                    <a:lstStyle/>
                    <a:p>
                      <a:pPr algn="ctr"/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560908"/>
                  </a:ext>
                </a:extLst>
              </a:tr>
              <a:tr h="108639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38429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242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738215" y="2137583"/>
            <a:ext cx="4715569" cy="1061472"/>
            <a:chOff x="3984518" y="1328691"/>
            <a:chExt cx="4329586" cy="1061472"/>
          </a:xfrm>
        </p:grpSpPr>
        <p:sp>
          <p:nvSpPr>
            <p:cNvPr id="3" name="矩形 2"/>
            <p:cNvSpPr/>
            <p:nvPr/>
          </p:nvSpPr>
          <p:spPr>
            <a:xfrm>
              <a:off x="3984518" y="1351851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 smtClean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FOUR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程式</a:t>
            </a:r>
            <a:r>
              <a:rPr kumimoji="1" lang="zh-TW" altLang="en-US" sz="80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說明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59315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FOUR</a:t>
            </a:r>
            <a:r>
              <a:rPr kumimoji="1" lang="zh-CN" altLang="en-US" dirty="0" smtClean="0"/>
              <a:t> </a:t>
            </a:r>
            <a:r>
              <a:rPr kumimoji="1" lang="zh-TW" altLang="en-US" dirty="0" smtClean="0">
                <a:latin typeface="Microsoft YaHei" charset="0"/>
                <a:ea typeface="Microsoft YaHei" charset="0"/>
              </a:rPr>
              <a:t>程式說明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338351" y="118919"/>
            <a:ext cx="1569660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主機端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69918" y="1065770"/>
            <a:ext cx="732390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chemeClr val="bg1"/>
                </a:solidFill>
              </a:rPr>
              <a:t> </a:t>
            </a:r>
            <a:r>
              <a:rPr lang="en-US" altLang="zh-TW" sz="1400" dirty="0">
                <a:solidFill>
                  <a:schemeClr val="bg1"/>
                </a:solidFill>
              </a:rPr>
              <a:t>ORG     0000H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MAIN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 smtClean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MAIN:   MOV     TMOD,#00100000B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TH1,#232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TL1,#232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SETB    TR1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SCON,#11010000B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SETB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ES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SETB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EA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LOOP:   MOV</a:t>
            </a:r>
            <a:r>
              <a:rPr lang="zh-TW" altLang="en-US" sz="1400" dirty="0">
                <a:solidFill>
                  <a:schemeClr val="bg1"/>
                </a:solidFill>
              </a:rPr>
              <a:t>	    </a:t>
            </a:r>
            <a:r>
              <a:rPr lang="en-US" altLang="zh-TW" sz="1400" dirty="0">
                <a:solidFill>
                  <a:schemeClr val="bg1"/>
                </a:solidFill>
              </a:rPr>
              <a:t>P1,#11111110B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</a:t>
            </a:r>
            <a:r>
              <a:rPr lang="en-US" altLang="zh-TW" sz="1400" dirty="0" smtClean="0">
                <a:solidFill>
                  <a:schemeClr val="bg1"/>
                </a:solidFill>
              </a:rPr>
              <a:t>JNB     </a:t>
            </a:r>
            <a:r>
              <a:rPr lang="en-US" altLang="zh-TW" sz="1400" dirty="0">
                <a:solidFill>
                  <a:schemeClr val="bg1"/>
                </a:solidFill>
              </a:rPr>
              <a:t>P2.0,CASE1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 smtClean="0">
                <a:solidFill>
                  <a:schemeClr val="bg1"/>
                </a:solidFill>
              </a:rPr>
              <a:t>	</a:t>
            </a:r>
            <a:r>
              <a:rPr lang="zh-TW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zh-TW" sz="1400" dirty="0" smtClean="0">
                <a:solidFill>
                  <a:schemeClr val="bg1"/>
                </a:solidFill>
              </a:rPr>
              <a:t>JNB     </a:t>
            </a:r>
            <a:r>
              <a:rPr lang="en-US" altLang="zh-TW" sz="1400" dirty="0">
                <a:solidFill>
                  <a:schemeClr val="bg1"/>
                </a:solidFill>
              </a:rPr>
              <a:t>P2.1,CASE1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zh-TW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zh-TW" sz="1400" dirty="0" smtClean="0">
                <a:solidFill>
                  <a:schemeClr val="bg1"/>
                </a:solidFill>
              </a:rPr>
              <a:t>	</a:t>
            </a:r>
            <a:r>
              <a:rPr lang="zh-TW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zh-TW" sz="1400" dirty="0" smtClean="0">
                <a:solidFill>
                  <a:schemeClr val="bg1"/>
                </a:solidFill>
              </a:rPr>
              <a:t>JNB     </a:t>
            </a:r>
            <a:r>
              <a:rPr lang="en-US" altLang="zh-TW" sz="1400" dirty="0">
                <a:solidFill>
                  <a:schemeClr val="bg1"/>
                </a:solidFill>
              </a:rPr>
              <a:t>P2.2,CASE1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 smtClean="0">
                <a:solidFill>
                  <a:schemeClr val="bg1"/>
                </a:solidFill>
              </a:rPr>
              <a:t>	</a:t>
            </a:r>
            <a:r>
              <a:rPr lang="zh-TW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zh-TW" sz="1400" dirty="0" smtClean="0">
                <a:solidFill>
                  <a:schemeClr val="bg1"/>
                </a:solidFill>
              </a:rPr>
              <a:t>JNB     </a:t>
            </a:r>
            <a:r>
              <a:rPr lang="en-US" altLang="zh-TW" sz="1400" dirty="0">
                <a:solidFill>
                  <a:schemeClr val="bg1"/>
                </a:solidFill>
              </a:rPr>
              <a:t>P2.3,CASE1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</a:t>
            </a:r>
            <a:r>
              <a:rPr lang="en-US" altLang="zh-TW" sz="1400" dirty="0" smtClean="0">
                <a:solidFill>
                  <a:schemeClr val="bg1"/>
                </a:solidFill>
              </a:rPr>
              <a:t>MOV</a:t>
            </a:r>
            <a:r>
              <a:rPr lang="zh-TW" altLang="en-US" sz="1400" dirty="0">
                <a:solidFill>
                  <a:schemeClr val="bg1"/>
                </a:solidFill>
              </a:rPr>
              <a:t>	    </a:t>
            </a:r>
            <a:r>
              <a:rPr lang="en-US" altLang="zh-TW" sz="1400" dirty="0">
                <a:solidFill>
                  <a:schemeClr val="bg1"/>
                </a:solidFill>
              </a:rPr>
              <a:t>P1,#11111101B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</a:t>
            </a:r>
            <a:r>
              <a:rPr lang="en-US" altLang="zh-TW" sz="1400" dirty="0" smtClean="0">
                <a:solidFill>
                  <a:schemeClr val="bg1"/>
                </a:solidFill>
              </a:rPr>
              <a:t>JNB     </a:t>
            </a:r>
            <a:r>
              <a:rPr lang="en-US" altLang="zh-TW" sz="1400" dirty="0">
                <a:solidFill>
                  <a:schemeClr val="bg1"/>
                </a:solidFill>
              </a:rPr>
              <a:t>P2.0,CASE2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</a:t>
            </a:r>
            <a:r>
              <a:rPr lang="en-US" altLang="zh-TW" sz="1400" dirty="0" smtClean="0">
                <a:solidFill>
                  <a:schemeClr val="bg1"/>
                </a:solidFill>
              </a:rPr>
              <a:t>	</a:t>
            </a:r>
            <a:r>
              <a:rPr lang="zh-TW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zh-TW" sz="1400" dirty="0" smtClean="0">
                <a:solidFill>
                  <a:schemeClr val="bg1"/>
                </a:solidFill>
              </a:rPr>
              <a:t>JNB     </a:t>
            </a:r>
            <a:r>
              <a:rPr lang="en-US" altLang="zh-TW" sz="1400" dirty="0">
                <a:solidFill>
                  <a:schemeClr val="bg1"/>
                </a:solidFill>
              </a:rPr>
              <a:t>P2.1,CASE2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</a:t>
            </a:r>
            <a:r>
              <a:rPr lang="en-US" altLang="zh-TW" sz="1400" dirty="0" smtClean="0">
                <a:solidFill>
                  <a:schemeClr val="bg1"/>
                </a:solidFill>
              </a:rPr>
              <a:t>	</a:t>
            </a:r>
            <a:r>
              <a:rPr lang="zh-TW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zh-TW" sz="1400" dirty="0">
                <a:solidFill>
                  <a:schemeClr val="bg1"/>
                </a:solidFill>
              </a:rPr>
              <a:t>JNB     P2.2,CASE2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</a:t>
            </a:r>
            <a:r>
              <a:rPr lang="en-US" altLang="zh-TW" sz="1400" dirty="0" smtClean="0">
                <a:solidFill>
                  <a:schemeClr val="bg1"/>
                </a:solidFill>
              </a:rPr>
              <a:t>	</a:t>
            </a:r>
            <a:r>
              <a:rPr lang="zh-TW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zh-TW" sz="1400" dirty="0">
                <a:solidFill>
                  <a:schemeClr val="bg1"/>
                </a:solidFill>
              </a:rPr>
              <a:t>JNB     P2.3,CASE2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</a:t>
            </a:r>
            <a:r>
              <a:rPr lang="zh-TW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zh-TW" sz="1400" dirty="0" smtClean="0">
                <a:solidFill>
                  <a:schemeClr val="bg1"/>
                </a:solidFill>
              </a:rPr>
              <a:t>AJMP    </a:t>
            </a:r>
            <a:r>
              <a:rPr lang="en-US" altLang="zh-TW" sz="1400" dirty="0">
                <a:solidFill>
                  <a:schemeClr val="bg1"/>
                </a:solidFill>
              </a:rPr>
              <a:t>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 smtClean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338351" y="1311993"/>
            <a:ext cx="4868091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CASE1:  SETB    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SBUF,#01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;JNB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CALL    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SBUF,P2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;JNB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CALL    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        MOV     C,ACC.0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        MOV     P0.0,C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MOV     C,ACC.1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        MOV     P0.1,C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</a:t>
            </a:r>
            <a:r>
              <a:rPr lang="zh-TW" altLang="en-US" sz="1400" dirty="0" smtClean="0">
                <a:solidFill>
                  <a:schemeClr val="bg1"/>
                </a:solidFill>
              </a:rPr>
              <a:t>       </a:t>
            </a:r>
            <a:r>
              <a:rPr lang="en-US" altLang="zh-TW" sz="1400" dirty="0" smtClean="0">
                <a:solidFill>
                  <a:schemeClr val="bg1"/>
                </a:solidFill>
              </a:rPr>
              <a:t>MOV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zh-TW" altLang="en-US" sz="1400" dirty="0" smtClean="0">
                <a:solidFill>
                  <a:schemeClr val="bg1"/>
                </a:solidFill>
              </a:rPr>
              <a:t>   </a:t>
            </a:r>
            <a:r>
              <a:rPr lang="en-US" altLang="zh-TW" sz="1400" dirty="0" smtClean="0">
                <a:solidFill>
                  <a:schemeClr val="bg1"/>
                </a:solidFill>
              </a:rPr>
              <a:t>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CALL    WAIT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7707086" y="789969"/>
            <a:ext cx="4484914" cy="89255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CASE2:  MOV</a:t>
            </a:r>
            <a:r>
              <a:rPr lang="zh-TW" altLang="en-US" sz="1400" dirty="0">
                <a:solidFill>
                  <a:schemeClr val="bg1"/>
                </a:solidFill>
              </a:rPr>
              <a:t>		</a:t>
            </a:r>
            <a:r>
              <a:rPr lang="en-US" altLang="zh-TW" sz="1400" dirty="0">
                <a:solidFill>
                  <a:schemeClr val="bg1"/>
                </a:solidFill>
              </a:rPr>
              <a:t>P0,#11111111B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SETB    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SBUF,#02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;JNB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CALL    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;JNB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CALL    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        MOV     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        MOV     C,ACC.2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        MOV     P0.2,C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MOV     C,ACC.3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        MOV     P0.3,C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RL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RL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RL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RL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A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MOV</a:t>
            </a:r>
            <a:r>
              <a:rPr lang="zh-TW" altLang="en-US" sz="1400" dirty="0">
                <a:solidFill>
                  <a:schemeClr val="bg1"/>
                </a:solidFill>
              </a:rPr>
              <a:t>		</a:t>
            </a:r>
            <a:r>
              <a:rPr lang="en-US" altLang="zh-TW" sz="1400" dirty="0">
                <a:solidFill>
                  <a:schemeClr val="bg1"/>
                </a:solidFill>
              </a:rPr>
              <a:t>P0,SBUF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CALL    WAIT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WAIT:   CALL    DELAY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A,P2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CJNE    A,#11111111B,WAIT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RET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DELAY:  MOV     R6,#25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DL1:    MOV     R7,#200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DL2:    DJNZ    R7,DL2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DJNZ    R6,DL1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RET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END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720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FOUR</a:t>
            </a:r>
            <a:r>
              <a:rPr kumimoji="1" lang="zh-CN" altLang="en-US" dirty="0" smtClean="0"/>
              <a:t> </a:t>
            </a:r>
            <a:r>
              <a:rPr kumimoji="1" lang="zh-TW" altLang="en-US" dirty="0" smtClean="0">
                <a:latin typeface="Microsoft YaHei" charset="0"/>
                <a:ea typeface="Microsoft YaHei" charset="0"/>
              </a:rPr>
              <a:t>程式說明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338351" y="118919"/>
            <a:ext cx="1569660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副</a:t>
            </a:r>
            <a:r>
              <a:rPr lang="zh-TW" altLang="en-US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機</a:t>
            </a:r>
            <a:r>
              <a:rPr lang="zh-TW" altLang="en-US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端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69918" y="926065"/>
            <a:ext cx="395161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 smtClean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ORG     0000H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TMOD,#00100000B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TH1,#232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TL1,#232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SETB    TR1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SCON,#11010000B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LOOP: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 smtClean="0">
                <a:solidFill>
                  <a:schemeClr val="bg1"/>
                </a:solidFill>
              </a:rPr>
              <a:t>SETB    </a:t>
            </a:r>
            <a:r>
              <a:rPr lang="en-US" altLang="zh-TW" sz="1400" dirty="0">
                <a:solidFill>
                  <a:schemeClr val="bg1"/>
                </a:solidFill>
              </a:rPr>
              <a:t>SM2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;JNB     RI,$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CJNE    A,#02,LOOP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SM2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RI,$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ACC.0,LED1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ACC.1,LED2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</a:t>
            </a:r>
            <a:r>
              <a:rPr lang="zh-TW" altLang="en-US" sz="1400" dirty="0" smtClean="0">
                <a:solidFill>
                  <a:schemeClr val="bg1"/>
                </a:solidFill>
              </a:rPr>
              <a:t>       </a:t>
            </a:r>
            <a:r>
              <a:rPr lang="en-US" altLang="zh-TW" sz="1400" dirty="0" smtClean="0">
                <a:solidFill>
                  <a:schemeClr val="bg1"/>
                </a:solidFill>
              </a:rPr>
              <a:t>JNB     </a:t>
            </a:r>
            <a:r>
              <a:rPr lang="en-US" altLang="zh-TW" sz="1400" dirty="0">
                <a:solidFill>
                  <a:schemeClr val="bg1"/>
                </a:solidFill>
              </a:rPr>
              <a:t>ACC.2,LED3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ACC.3,LED4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 smtClean="0">
                <a:solidFill>
                  <a:schemeClr val="bg1"/>
                </a:solidFill>
              </a:rPr>
              <a:t>;        </a:t>
            </a:r>
            <a:r>
              <a:rPr lang="en-US" altLang="zh-TW" sz="1400" dirty="0">
                <a:solidFill>
                  <a:schemeClr val="bg1"/>
                </a:solidFill>
              </a:rPr>
              <a:t>JNB     ACC.4,ON3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        JNB     ACC.5,OFF3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 smtClean="0">
                <a:solidFill>
                  <a:schemeClr val="bg1"/>
                </a:solidFill>
              </a:rPr>
              <a:t>;</a:t>
            </a:r>
            <a:r>
              <a:rPr lang="zh-TW" altLang="en-US" sz="1400" dirty="0">
                <a:solidFill>
                  <a:schemeClr val="bg1"/>
                </a:solidFill>
              </a:rPr>
              <a:t> </a:t>
            </a:r>
            <a:r>
              <a:rPr lang="zh-TW" altLang="en-US" sz="1400" dirty="0" smtClean="0">
                <a:solidFill>
                  <a:schemeClr val="bg1"/>
                </a:solidFill>
              </a:rPr>
              <a:t>       </a:t>
            </a:r>
            <a:r>
              <a:rPr lang="en-US" altLang="zh-TW" sz="1400" dirty="0" smtClean="0">
                <a:solidFill>
                  <a:schemeClr val="bg1"/>
                </a:solidFill>
              </a:rPr>
              <a:t>JNB     </a:t>
            </a:r>
            <a:r>
              <a:rPr lang="en-US" altLang="zh-TW" sz="1400" dirty="0">
                <a:solidFill>
                  <a:schemeClr val="bg1"/>
                </a:solidFill>
              </a:rPr>
              <a:t>ACC.6,ON4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        JNB     ACC.7,OFF4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 smtClean="0">
              <a:solidFill>
                <a:schemeClr val="bg1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3821389" y="1067545"/>
            <a:ext cx="4355960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LED1:   MOV</a:t>
            </a:r>
            <a:r>
              <a:rPr lang="zh-TW" altLang="en-US" sz="1400" dirty="0">
                <a:solidFill>
                  <a:schemeClr val="bg1"/>
                </a:solidFill>
              </a:rPr>
              <a:t>		</a:t>
            </a:r>
            <a:r>
              <a:rPr lang="en-US" altLang="zh-TW" sz="1400" dirty="0">
                <a:solidFill>
                  <a:schemeClr val="bg1"/>
                </a:solidFill>
              </a:rPr>
              <a:t>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XRL</a:t>
            </a:r>
            <a:r>
              <a:rPr lang="zh-TW" altLang="en-US" sz="1400" dirty="0">
                <a:solidFill>
                  <a:schemeClr val="bg1"/>
                </a:solidFill>
              </a:rPr>
              <a:t>		</a:t>
            </a:r>
            <a:r>
              <a:rPr lang="en-US" altLang="zh-TW" sz="1400" dirty="0">
                <a:solidFill>
                  <a:schemeClr val="bg1"/>
                </a:solidFill>
              </a:rPr>
              <a:t>A,#00000001B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MOV</a:t>
            </a:r>
            <a:r>
              <a:rPr lang="zh-TW" altLang="en-US" sz="1400" dirty="0">
                <a:solidFill>
                  <a:schemeClr val="bg1"/>
                </a:solidFill>
              </a:rPr>
              <a:t>		</a:t>
            </a:r>
            <a:r>
              <a:rPr lang="en-US" altLang="zh-TW" sz="1400" dirty="0">
                <a:solidFill>
                  <a:schemeClr val="bg1"/>
                </a:solidFill>
              </a:rPr>
              <a:t>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LED2:   MOV</a:t>
            </a:r>
            <a:r>
              <a:rPr lang="zh-TW" altLang="en-US" sz="1400" dirty="0">
                <a:solidFill>
                  <a:schemeClr val="bg1"/>
                </a:solidFill>
              </a:rPr>
              <a:t>		</a:t>
            </a:r>
            <a:r>
              <a:rPr lang="en-US" altLang="zh-TW" sz="1400" dirty="0">
                <a:solidFill>
                  <a:schemeClr val="bg1"/>
                </a:solidFill>
              </a:rPr>
              <a:t>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XRL</a:t>
            </a:r>
            <a:r>
              <a:rPr lang="zh-TW" altLang="en-US" sz="1400" dirty="0">
                <a:solidFill>
                  <a:schemeClr val="bg1"/>
                </a:solidFill>
              </a:rPr>
              <a:t>		</a:t>
            </a:r>
            <a:r>
              <a:rPr lang="en-US" altLang="zh-TW" sz="1400" dirty="0">
                <a:solidFill>
                  <a:schemeClr val="bg1"/>
                </a:solidFill>
              </a:rPr>
              <a:t>A,#00000010B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MOV</a:t>
            </a:r>
            <a:r>
              <a:rPr lang="zh-TW" altLang="en-US" sz="1400" dirty="0">
                <a:solidFill>
                  <a:schemeClr val="bg1"/>
                </a:solidFill>
              </a:rPr>
              <a:t>		</a:t>
            </a:r>
            <a:r>
              <a:rPr lang="en-US" altLang="zh-TW" sz="1400" dirty="0">
                <a:solidFill>
                  <a:schemeClr val="bg1"/>
                </a:solidFill>
              </a:rPr>
              <a:t>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LED3:   MOV</a:t>
            </a:r>
            <a:r>
              <a:rPr lang="zh-TW" altLang="en-US" sz="1400" dirty="0">
                <a:solidFill>
                  <a:schemeClr val="bg1"/>
                </a:solidFill>
              </a:rPr>
              <a:t>		</a:t>
            </a:r>
            <a:r>
              <a:rPr lang="en-US" altLang="zh-TW" sz="1400" dirty="0">
                <a:solidFill>
                  <a:schemeClr val="bg1"/>
                </a:solidFill>
              </a:rPr>
              <a:t>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XRL</a:t>
            </a:r>
            <a:r>
              <a:rPr lang="zh-TW" altLang="en-US" sz="1400" dirty="0">
                <a:solidFill>
                  <a:schemeClr val="bg1"/>
                </a:solidFill>
              </a:rPr>
              <a:t>		</a:t>
            </a:r>
            <a:r>
              <a:rPr lang="en-US" altLang="zh-TW" sz="1400" dirty="0">
                <a:solidFill>
                  <a:schemeClr val="bg1"/>
                </a:solidFill>
              </a:rPr>
              <a:t>A,#00000100B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MOV</a:t>
            </a:r>
            <a:r>
              <a:rPr lang="zh-TW" altLang="en-US" sz="1400" dirty="0">
                <a:solidFill>
                  <a:schemeClr val="bg1"/>
                </a:solidFill>
              </a:rPr>
              <a:t>		</a:t>
            </a:r>
            <a:r>
              <a:rPr lang="en-US" altLang="zh-TW" sz="1400" dirty="0">
                <a:solidFill>
                  <a:schemeClr val="bg1"/>
                </a:solidFill>
              </a:rPr>
              <a:t>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 smtClean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289961" y="374468"/>
            <a:ext cx="3413760" cy="12803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LED4:   MOV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 smtClean="0">
                <a:solidFill>
                  <a:schemeClr val="bg1"/>
                </a:solidFill>
              </a:rPr>
              <a:t>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1"/>
            <a:r>
              <a:rPr lang="zh-TW" altLang="en-US" sz="1400" dirty="0">
                <a:solidFill>
                  <a:schemeClr val="bg1"/>
                </a:solidFill>
              </a:rPr>
              <a:t> </a:t>
            </a:r>
            <a:r>
              <a:rPr lang="zh-TW" altLang="en-US" sz="1400" dirty="0" smtClean="0">
                <a:solidFill>
                  <a:schemeClr val="bg1"/>
                </a:solidFill>
              </a:rPr>
              <a:t>  </a:t>
            </a:r>
            <a:r>
              <a:rPr lang="en-US" altLang="zh-TW" sz="1400" dirty="0" smtClean="0">
                <a:solidFill>
                  <a:schemeClr val="bg1"/>
                </a:solidFill>
              </a:rPr>
              <a:t>XRL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zh-TW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zh-TW" sz="1400" dirty="0" smtClean="0">
                <a:solidFill>
                  <a:schemeClr val="bg1"/>
                </a:solidFill>
              </a:rPr>
              <a:t>	A</a:t>
            </a:r>
            <a:r>
              <a:rPr lang="en-US" altLang="zh-TW" sz="1400" dirty="0">
                <a:solidFill>
                  <a:schemeClr val="bg1"/>
                </a:solidFill>
              </a:rPr>
              <a:t>,#00001000B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  </a:t>
            </a:r>
            <a:r>
              <a:rPr lang="en-US" altLang="zh-TW" sz="1400" dirty="0">
                <a:solidFill>
                  <a:schemeClr val="bg1"/>
                </a:solidFill>
              </a:rPr>
              <a:t>MOV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 smtClean="0">
                <a:solidFill>
                  <a:schemeClr val="bg1"/>
                </a:solidFill>
              </a:rPr>
              <a:t>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OFF1:    SETB    P0.0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ON2:     CLR     P0.1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OFF2:    SETB    P0.1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ON3:     CLR     P0.2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OFF3:    SETB    P0.2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ON4:     CLR     P0.3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OFF4:    SETB    P0.3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CLR     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MOV     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JNB     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AJMP    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DELAY:  MOV     R6,#250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DL1:    MOV     R7,#200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DL2:    DJNZ    R7,DL2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DJNZ    R6,DL1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RET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END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47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738215" y="2137583"/>
            <a:ext cx="4715569" cy="1061472"/>
            <a:chOff x="3984518" y="1328691"/>
            <a:chExt cx="4329586" cy="1061472"/>
          </a:xfrm>
        </p:grpSpPr>
        <p:sp>
          <p:nvSpPr>
            <p:cNvPr id="3" name="矩形 2"/>
            <p:cNvSpPr/>
            <p:nvPr/>
          </p:nvSpPr>
          <p:spPr>
            <a:xfrm>
              <a:off x="3984518" y="1351851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 smtClean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FIVE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實際</a:t>
            </a:r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成果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30110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TWO</a:t>
            </a:r>
            <a:r>
              <a:rPr kumimoji="1" lang="zh-CN" altLang="en-US" dirty="0" smtClean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實</a:t>
            </a:r>
            <a:r>
              <a:rPr kumimoji="1" lang="zh-TW" altLang="en-US" dirty="0" smtClean="0">
                <a:latin typeface="Microsoft YaHei" charset="0"/>
                <a:ea typeface="Microsoft YaHei" charset="0"/>
              </a:rPr>
              <a:t>際成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果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3" name="MOV_832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5326" y="1023801"/>
            <a:ext cx="9814560" cy="552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4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 smtClean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SIX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心得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58023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769918" y="260400"/>
            <a:ext cx="2983476" cy="529569"/>
          </a:xfrm>
        </p:spPr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SIX</a:t>
            </a:r>
            <a:r>
              <a:rPr kumimoji="1" lang="zh-CN" altLang="en-US" dirty="0" smtClean="0"/>
              <a:t> </a:t>
            </a:r>
            <a:r>
              <a:rPr kumimoji="1" lang="zh-CN" altLang="en-US" b="0" dirty="0" smtClean="0">
                <a:latin typeface="Microsoft YaHei" charset="0"/>
                <a:ea typeface="Microsoft YaHei" charset="0"/>
                <a:cs typeface="Microsoft YaHei" charset="0"/>
              </a:rPr>
              <a:t>心得</a:t>
            </a:r>
            <a:endParaRPr kumimoji="1" lang="zh-CN" altLang="en-US" b="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4" r="1635" b="42476"/>
          <a:stretch/>
        </p:blipFill>
        <p:spPr>
          <a:xfrm rot="10800000" flipV="1">
            <a:off x="324089" y="1445537"/>
            <a:ext cx="5291068" cy="308292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文本框 86"/>
          <p:cNvSpPr txBox="1"/>
          <p:nvPr/>
        </p:nvSpPr>
        <p:spPr>
          <a:xfrm>
            <a:off x="5615157" y="1445537"/>
            <a:ext cx="5705986" cy="2854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TW" altLang="en-US" sz="20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經過這次的報告，我們了解到中央監控的便利，它能幫助我們有效的減少時間消耗，例如</a:t>
            </a:r>
            <a:r>
              <a:rPr lang="en-US" altLang="zh-TW" sz="20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:</a:t>
            </a:r>
            <a:r>
              <a:rPr lang="zh-TW" altLang="en-US" sz="20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在學校關門後，警衛從監控看到弘業樓的某一個地方的燈還亮著時，可以透過監控利用主機去控制學校各個區域的副機，然後再讓那個區域的副機去做關掉電燈的動作，降低警衛巡邏的負擔，讓警衛不會因為燈沒關，需要親自跑去關燈。</a:t>
            </a:r>
            <a:endParaRPr lang="zh-CN" altLang="en-US" sz="20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78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642003" y="2137584"/>
            <a:ext cx="4907993" cy="1938992"/>
            <a:chOff x="3957557" y="1328691"/>
            <a:chExt cx="4329586" cy="1938992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63550" y="1328691"/>
              <a:ext cx="4041471" cy="19389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 smtClean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SEVEN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參考資料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1604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3931207" y="578414"/>
            <a:ext cx="4329586" cy="1038313"/>
            <a:chOff x="3957557" y="1328691"/>
            <a:chExt cx="4329586" cy="1038313"/>
          </a:xfrm>
        </p:grpSpPr>
        <p:sp>
          <p:nvSpPr>
            <p:cNvPr id="7" name="矩形 6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TW" altLang="en-US" sz="6000" b="1" dirty="0" smtClean="0">
                  <a:solidFill>
                    <a:schemeClr val="bg1"/>
                  </a:solidFill>
                </a:rPr>
                <a:t>目錄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组 9"/>
          <p:cNvGrpSpPr/>
          <p:nvPr/>
        </p:nvGrpSpPr>
        <p:grpSpPr>
          <a:xfrm rot="19416438">
            <a:off x="3263195" y="398397"/>
            <a:ext cx="1024513" cy="1398348"/>
            <a:chOff x="3087349" y="2414413"/>
            <a:chExt cx="1024513" cy="1398348"/>
          </a:xfrm>
        </p:grpSpPr>
        <p:sp>
          <p:nvSpPr>
            <p:cNvPr id="11" name="椭圆 10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 rot="8798391">
            <a:off x="7173354" y="665084"/>
            <a:ext cx="1587497" cy="1146873"/>
            <a:chOff x="7306290" y="4611207"/>
            <a:chExt cx="1587497" cy="1146873"/>
          </a:xfrm>
        </p:grpSpPr>
        <p:sp>
          <p:nvSpPr>
            <p:cNvPr id="16" name="椭圆 1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7878892" y="4611207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3661155" y="2476516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動機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661155" y="3285048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流程圖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61155" y="4093580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線路圖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661155" y="4902111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程式說明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2784097" y="2455979"/>
            <a:ext cx="579692" cy="5796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smtClean="0">
                <a:solidFill>
                  <a:schemeClr val="bg1"/>
                </a:solidFill>
              </a:rPr>
              <a:t>1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2775087" y="3287589"/>
            <a:ext cx="579692" cy="5796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 smtClean="0">
                <a:solidFill>
                  <a:schemeClr val="bg1"/>
                </a:solidFill>
              </a:rPr>
              <a:t>2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2775086" y="4114964"/>
            <a:ext cx="579692" cy="57969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 smtClean="0">
                <a:solidFill>
                  <a:schemeClr val="bg1"/>
                </a:solidFill>
              </a:rPr>
              <a:t>3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2775086" y="4907194"/>
            <a:ext cx="579692" cy="579692"/>
          </a:xfrm>
          <a:prstGeom prst="ellipse">
            <a:avLst/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smtClean="0">
                <a:solidFill>
                  <a:schemeClr val="bg1"/>
                </a:solidFill>
              </a:rPr>
              <a:t>4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8" name="文本框 19"/>
          <p:cNvSpPr txBox="1"/>
          <p:nvPr/>
        </p:nvSpPr>
        <p:spPr>
          <a:xfrm>
            <a:off x="7355387" y="2486973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實際</a:t>
            </a:r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成果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9" name="文本框 20"/>
          <p:cNvSpPr txBox="1"/>
          <p:nvPr/>
        </p:nvSpPr>
        <p:spPr>
          <a:xfrm>
            <a:off x="7355387" y="3295505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心得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0" name="文本框 21"/>
          <p:cNvSpPr txBox="1"/>
          <p:nvPr/>
        </p:nvSpPr>
        <p:spPr>
          <a:xfrm>
            <a:off x="7355387" y="4104037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參考資料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2" name="椭圆 23"/>
          <p:cNvSpPr/>
          <p:nvPr/>
        </p:nvSpPr>
        <p:spPr>
          <a:xfrm>
            <a:off x="6478329" y="2466436"/>
            <a:ext cx="579692" cy="5796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 smtClean="0">
                <a:solidFill>
                  <a:schemeClr val="bg1"/>
                </a:solidFill>
              </a:rPr>
              <a:t>5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33" name="椭圆 24"/>
          <p:cNvSpPr/>
          <p:nvPr/>
        </p:nvSpPr>
        <p:spPr>
          <a:xfrm>
            <a:off x="6469319" y="3298046"/>
            <a:ext cx="579692" cy="5796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6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34" name="椭圆 25"/>
          <p:cNvSpPr/>
          <p:nvPr/>
        </p:nvSpPr>
        <p:spPr>
          <a:xfrm>
            <a:off x="6469318" y="4125421"/>
            <a:ext cx="579692" cy="57969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 smtClean="0">
                <a:solidFill>
                  <a:schemeClr val="bg1"/>
                </a:solidFill>
              </a:rPr>
              <a:t>7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393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矩形 116"/>
          <p:cNvSpPr/>
          <p:nvPr/>
        </p:nvSpPr>
        <p:spPr>
          <a:xfrm>
            <a:off x="3957557" y="1233849"/>
            <a:ext cx="4329586" cy="43295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6" name="文本框 115"/>
          <p:cNvSpPr txBox="1"/>
          <p:nvPr/>
        </p:nvSpPr>
        <p:spPr>
          <a:xfrm>
            <a:off x="4101566" y="1457644"/>
            <a:ext cx="4041471" cy="24622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5200" b="1" dirty="0" smtClean="0">
                <a:solidFill>
                  <a:schemeClr val="bg1"/>
                </a:solidFill>
              </a:rPr>
              <a:t>THANK</a:t>
            </a:r>
            <a:r>
              <a:rPr kumimoji="1" lang="zh-CN" altLang="en-US" sz="5200" b="1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5200" b="1" dirty="0" smtClean="0">
                <a:solidFill>
                  <a:schemeClr val="bg1"/>
                </a:solidFill>
              </a:rPr>
              <a:t>YOU</a:t>
            </a:r>
          </a:p>
          <a:p>
            <a:pPr algn="ctr"/>
            <a:r>
              <a:rPr kumimoji="1" lang="en-US" altLang="zh-CN" sz="4800" b="1" dirty="0" smtClean="0">
                <a:solidFill>
                  <a:schemeClr val="bg1"/>
                </a:solidFill>
              </a:rPr>
              <a:t>FOR</a:t>
            </a:r>
          </a:p>
          <a:p>
            <a:pPr algn="ctr"/>
            <a:r>
              <a:rPr kumimoji="1" lang="en-US" altLang="zh-CN" sz="5400" b="1" dirty="0" smtClean="0">
                <a:solidFill>
                  <a:schemeClr val="bg1"/>
                </a:solidFill>
              </a:rPr>
              <a:t>WATCHING</a:t>
            </a:r>
            <a:endParaRPr kumimoji="1" lang="zh-CN" altLang="en-US" sz="5400" b="1" dirty="0">
              <a:solidFill>
                <a:schemeClr val="bg1"/>
              </a:solidFill>
            </a:endParaRPr>
          </a:p>
        </p:txBody>
      </p:sp>
      <p:grpSp>
        <p:nvGrpSpPr>
          <p:cNvPr id="119" name="组 118"/>
          <p:cNvGrpSpPr/>
          <p:nvPr/>
        </p:nvGrpSpPr>
        <p:grpSpPr>
          <a:xfrm>
            <a:off x="7419372" y="-221648"/>
            <a:ext cx="5828741" cy="5077125"/>
            <a:chOff x="8211887" y="-221648"/>
            <a:chExt cx="5036226" cy="4386805"/>
          </a:xfrm>
        </p:grpSpPr>
        <p:sp>
          <p:nvSpPr>
            <p:cNvPr id="2" name="椭圆 1"/>
            <p:cNvSpPr/>
            <p:nvPr/>
          </p:nvSpPr>
          <p:spPr>
            <a:xfrm>
              <a:off x="10489704" y="-221648"/>
              <a:ext cx="662879" cy="66287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9651968" y="2802434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639523" y="2032304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9102910" y="1300795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1508358" y="295596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1994214" y="1135914"/>
              <a:ext cx="778383" cy="7783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583784" y="1156965"/>
              <a:ext cx="259511" cy="2595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397020" y="2470997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37372" y="1963317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885843" y="3143928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963628" y="526943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8211887" y="-76771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7" name="直线连接符 16"/>
            <p:cNvCxnSpPr>
              <a:stCxn id="2" idx="5"/>
              <a:endCxn id="7" idx="1"/>
            </p:cNvCxnSpPr>
            <p:nvPr/>
          </p:nvCxnSpPr>
          <p:spPr>
            <a:xfrm>
              <a:off x="11055507" y="344156"/>
              <a:ext cx="1052698" cy="90574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4" idx="7"/>
              <a:endCxn id="7" idx="3"/>
            </p:cNvCxnSpPr>
            <p:nvPr/>
          </p:nvCxnSpPr>
          <p:spPr>
            <a:xfrm flipV="1">
              <a:off x="10949570" y="1800306"/>
              <a:ext cx="1158635" cy="28519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9" idx="7"/>
              <a:endCxn id="7" idx="4"/>
            </p:cNvCxnSpPr>
            <p:nvPr/>
          </p:nvCxnSpPr>
          <p:spPr>
            <a:xfrm flipV="1">
              <a:off x="11962824" y="1914297"/>
              <a:ext cx="420583" cy="65377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>
              <a:stCxn id="3" idx="7"/>
              <a:endCxn id="4" idx="3"/>
            </p:cNvCxnSpPr>
            <p:nvPr/>
          </p:nvCxnSpPr>
          <p:spPr>
            <a:xfrm flipV="1">
              <a:off x="10217772" y="2342352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43"/>
            <p:cNvCxnSpPr>
              <a:stCxn id="5" idx="7"/>
              <a:endCxn id="2" idx="3"/>
            </p:cNvCxnSpPr>
            <p:nvPr/>
          </p:nvCxnSpPr>
          <p:spPr>
            <a:xfrm flipV="1">
              <a:off x="9485831" y="344156"/>
              <a:ext cx="1100949" cy="102233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/>
            <p:cNvCxnSpPr>
              <a:stCxn id="8" idx="0"/>
              <a:endCxn id="2" idx="4"/>
            </p:cNvCxnSpPr>
            <p:nvPr/>
          </p:nvCxnSpPr>
          <p:spPr>
            <a:xfrm flipV="1">
              <a:off x="10713540" y="441231"/>
              <a:ext cx="107605" cy="71573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7" idx="2"/>
              <a:endCxn id="8" idx="6"/>
            </p:cNvCxnSpPr>
            <p:nvPr/>
          </p:nvCxnSpPr>
          <p:spPr>
            <a:xfrm flipH="1" flipV="1">
              <a:off x="10843295" y="1286721"/>
              <a:ext cx="1150919" cy="238386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8" idx="4"/>
              <a:endCxn id="4" idx="0"/>
            </p:cNvCxnSpPr>
            <p:nvPr/>
          </p:nvCxnSpPr>
          <p:spPr>
            <a:xfrm>
              <a:off x="10713540" y="1416476"/>
              <a:ext cx="107606" cy="6158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4" idx="5"/>
              <a:endCxn id="9" idx="1"/>
            </p:cNvCxnSpPr>
            <p:nvPr/>
          </p:nvCxnSpPr>
          <p:spPr>
            <a:xfrm>
              <a:off x="10949570" y="2342352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5" idx="7"/>
              <a:endCxn id="8" idx="2"/>
            </p:cNvCxnSpPr>
            <p:nvPr/>
          </p:nvCxnSpPr>
          <p:spPr>
            <a:xfrm flipV="1">
              <a:off x="9485831" y="1286721"/>
              <a:ext cx="1097953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连接符 63"/>
            <p:cNvCxnSpPr>
              <a:stCxn id="5" idx="4"/>
              <a:endCxn id="3" idx="1"/>
            </p:cNvCxnSpPr>
            <p:nvPr/>
          </p:nvCxnSpPr>
          <p:spPr>
            <a:xfrm>
              <a:off x="9327220" y="1749415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10064447" y="3739900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1" name="直线连接符 70"/>
            <p:cNvCxnSpPr>
              <a:stCxn id="5" idx="5"/>
              <a:endCxn id="10" idx="1"/>
            </p:cNvCxnSpPr>
            <p:nvPr/>
          </p:nvCxnSpPr>
          <p:spPr>
            <a:xfrm>
              <a:off x="9485831" y="1683716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线连接符 75"/>
            <p:cNvCxnSpPr>
              <a:stCxn id="10" idx="7"/>
              <a:endCxn id="8" idx="3"/>
            </p:cNvCxnSpPr>
            <p:nvPr/>
          </p:nvCxnSpPr>
          <p:spPr>
            <a:xfrm flipV="1">
              <a:off x="10144182" y="1378472"/>
              <a:ext cx="477606" cy="6203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78"/>
            <p:cNvCxnSpPr>
              <a:stCxn id="10" idx="6"/>
              <a:endCxn id="4" idx="2"/>
            </p:cNvCxnSpPr>
            <p:nvPr/>
          </p:nvCxnSpPr>
          <p:spPr>
            <a:xfrm>
              <a:off x="10179665" y="2084463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线连接符 84"/>
            <p:cNvCxnSpPr>
              <a:stCxn id="3" idx="0"/>
              <a:endCxn id="10" idx="4"/>
            </p:cNvCxnSpPr>
            <p:nvPr/>
          </p:nvCxnSpPr>
          <p:spPr>
            <a:xfrm flipV="1">
              <a:off x="9983409" y="2205609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连接符 91"/>
            <p:cNvCxnSpPr>
              <a:stCxn id="3" idx="6"/>
              <a:endCxn id="9" idx="2"/>
            </p:cNvCxnSpPr>
            <p:nvPr/>
          </p:nvCxnSpPr>
          <p:spPr>
            <a:xfrm flipV="1">
              <a:off x="10314847" y="2802437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/>
            <p:cNvSpPr/>
            <p:nvPr/>
          </p:nvSpPr>
          <p:spPr>
            <a:xfrm>
              <a:off x="8858139" y="2342352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2963106" y="1871826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4101566" y="4148809"/>
            <a:ext cx="404147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72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感</a:t>
            </a:r>
            <a:r>
              <a:rPr kumimoji="1" lang="zh-TW" altLang="en-US" sz="72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謝</a:t>
            </a:r>
            <a:r>
              <a:rPr kumimoji="1" lang="zh-CN" altLang="en-US" sz="72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聆</a:t>
            </a:r>
            <a:r>
              <a:rPr kumimoji="1" lang="zh-TW" altLang="en-US" sz="72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聽</a:t>
            </a:r>
            <a:endParaRPr kumimoji="1" lang="zh-CN" altLang="en-US" sz="7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-1897854" y="3860312"/>
            <a:ext cx="5094099" cy="4344867"/>
            <a:chOff x="-1897854" y="3860312"/>
            <a:chExt cx="5094099" cy="4344867"/>
          </a:xfrm>
        </p:grpSpPr>
        <p:sp>
          <p:nvSpPr>
            <p:cNvPr id="75" name="椭圆 74"/>
            <p:cNvSpPr/>
            <p:nvPr/>
          </p:nvSpPr>
          <p:spPr>
            <a:xfrm>
              <a:off x="437836" y="4127662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-399900" y="6842456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87655" y="6072326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-948958" y="5340817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2331537" y="6169300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670042" y="5033615"/>
              <a:ext cx="627576" cy="627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17987" y="4983061"/>
              <a:ext cx="687370" cy="6873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345152" y="6511019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-114496" y="6003339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833975" y="7183950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-1088240" y="4566965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-1897854" y="4034310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90" name="直线连接符 89"/>
            <p:cNvCxnSpPr>
              <a:stCxn id="75" idx="5"/>
              <a:endCxn id="82" idx="1"/>
            </p:cNvCxnSpPr>
            <p:nvPr/>
          </p:nvCxnSpPr>
          <p:spPr>
            <a:xfrm>
              <a:off x="739645" y="4429471"/>
              <a:ext cx="1022303" cy="69605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连接符 90"/>
            <p:cNvCxnSpPr>
              <a:stCxn id="78" idx="7"/>
              <a:endCxn id="82" idx="3"/>
            </p:cNvCxnSpPr>
            <p:nvPr/>
          </p:nvCxnSpPr>
          <p:spPr>
            <a:xfrm flipV="1">
              <a:off x="897703" y="5569285"/>
              <a:ext cx="864245" cy="5562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92"/>
            <p:cNvCxnSpPr>
              <a:stCxn id="84" idx="7"/>
              <a:endCxn id="82" idx="4"/>
            </p:cNvCxnSpPr>
            <p:nvPr/>
          </p:nvCxnSpPr>
          <p:spPr>
            <a:xfrm flipV="1">
              <a:off x="1910955" y="5661191"/>
              <a:ext cx="72875" cy="94690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连接符 93"/>
            <p:cNvCxnSpPr>
              <a:stCxn id="77" idx="7"/>
              <a:endCxn id="78" idx="3"/>
            </p:cNvCxnSpPr>
            <p:nvPr/>
          </p:nvCxnSpPr>
          <p:spPr>
            <a:xfrm flipV="1">
              <a:off x="165904" y="6382374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线连接符 94"/>
            <p:cNvCxnSpPr>
              <a:stCxn id="80" idx="7"/>
              <a:endCxn id="75" idx="3"/>
            </p:cNvCxnSpPr>
            <p:nvPr/>
          </p:nvCxnSpPr>
          <p:spPr>
            <a:xfrm flipV="1">
              <a:off x="-566038" y="4429471"/>
              <a:ext cx="1055656" cy="97704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线连接符 98"/>
            <p:cNvCxnSpPr>
              <a:stCxn id="83" idx="0"/>
              <a:endCxn id="75" idx="4"/>
            </p:cNvCxnSpPr>
            <p:nvPr/>
          </p:nvCxnSpPr>
          <p:spPr>
            <a:xfrm flipH="1" flipV="1">
              <a:off x="614632" y="4481253"/>
              <a:ext cx="47040" cy="50180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线连接符 99"/>
            <p:cNvCxnSpPr>
              <a:stCxn id="82" idx="2"/>
              <a:endCxn id="83" idx="6"/>
            </p:cNvCxnSpPr>
            <p:nvPr/>
          </p:nvCxnSpPr>
          <p:spPr>
            <a:xfrm flipH="1" flipV="1">
              <a:off x="1005357" y="5326743"/>
              <a:ext cx="664685" cy="2066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线连接符 100"/>
            <p:cNvCxnSpPr>
              <a:stCxn id="83" idx="4"/>
              <a:endCxn id="78" idx="0"/>
            </p:cNvCxnSpPr>
            <p:nvPr/>
          </p:nvCxnSpPr>
          <p:spPr>
            <a:xfrm>
              <a:off x="661672" y="5670425"/>
              <a:ext cx="107605" cy="4019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线连接符 101"/>
            <p:cNvCxnSpPr>
              <a:stCxn id="78" idx="5"/>
              <a:endCxn id="84" idx="1"/>
            </p:cNvCxnSpPr>
            <p:nvPr/>
          </p:nvCxnSpPr>
          <p:spPr>
            <a:xfrm>
              <a:off x="897702" y="6382374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线连接符 102"/>
            <p:cNvCxnSpPr>
              <a:stCxn id="80" idx="7"/>
              <a:endCxn id="83" idx="2"/>
            </p:cNvCxnSpPr>
            <p:nvPr/>
          </p:nvCxnSpPr>
          <p:spPr>
            <a:xfrm flipV="1">
              <a:off x="-566038" y="5326743"/>
              <a:ext cx="884025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线连接符 103"/>
            <p:cNvCxnSpPr>
              <a:stCxn id="80" idx="4"/>
              <a:endCxn id="77" idx="1"/>
            </p:cNvCxnSpPr>
            <p:nvPr/>
          </p:nvCxnSpPr>
          <p:spPr>
            <a:xfrm>
              <a:off x="-724648" y="5789437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椭圆 104"/>
            <p:cNvSpPr/>
            <p:nvPr/>
          </p:nvSpPr>
          <p:spPr>
            <a:xfrm>
              <a:off x="12579" y="7779922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6" name="直线连接符 105"/>
            <p:cNvCxnSpPr>
              <a:stCxn id="80" idx="5"/>
              <a:endCxn id="86" idx="1"/>
            </p:cNvCxnSpPr>
            <p:nvPr/>
          </p:nvCxnSpPr>
          <p:spPr>
            <a:xfrm>
              <a:off x="-566037" y="5723738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线连接符 106"/>
            <p:cNvCxnSpPr>
              <a:stCxn id="86" idx="7"/>
              <a:endCxn id="83" idx="3"/>
            </p:cNvCxnSpPr>
            <p:nvPr/>
          </p:nvCxnSpPr>
          <p:spPr>
            <a:xfrm flipV="1">
              <a:off x="92313" y="5569763"/>
              <a:ext cx="326337" cy="469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线连接符 107"/>
            <p:cNvCxnSpPr>
              <a:stCxn id="86" idx="6"/>
              <a:endCxn id="78" idx="2"/>
            </p:cNvCxnSpPr>
            <p:nvPr/>
          </p:nvCxnSpPr>
          <p:spPr>
            <a:xfrm>
              <a:off x="127797" y="6124485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连接符 108"/>
            <p:cNvCxnSpPr>
              <a:stCxn id="77" idx="0"/>
              <a:endCxn id="86" idx="4"/>
            </p:cNvCxnSpPr>
            <p:nvPr/>
          </p:nvCxnSpPr>
          <p:spPr>
            <a:xfrm flipV="1">
              <a:off x="-68459" y="6245631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线连接符 109"/>
            <p:cNvCxnSpPr>
              <a:stCxn id="77" idx="6"/>
              <a:endCxn id="84" idx="2"/>
            </p:cNvCxnSpPr>
            <p:nvPr/>
          </p:nvCxnSpPr>
          <p:spPr>
            <a:xfrm flipV="1">
              <a:off x="262979" y="6842459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-1193729" y="6382374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2911238" y="5911848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1069206" y="4219514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12126" y="386031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111420" y="505512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3087349" y="2414413"/>
            <a:ext cx="1024513" cy="1398348"/>
            <a:chOff x="3087349" y="2414413"/>
            <a:chExt cx="1024513" cy="1398348"/>
          </a:xfrm>
        </p:grpSpPr>
        <p:sp>
          <p:nvSpPr>
            <p:cNvPr id="120" name="椭圆 119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7306290" y="4556172"/>
            <a:ext cx="1587497" cy="1201908"/>
            <a:chOff x="7306290" y="4556172"/>
            <a:chExt cx="1587497" cy="1201908"/>
          </a:xfrm>
        </p:grpSpPr>
        <p:sp>
          <p:nvSpPr>
            <p:cNvPr id="126" name="椭圆 12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705441" y="4556172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6069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ONE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292423943"/>
              </p:ext>
            </p:extLst>
          </p:nvPr>
        </p:nvGraphicFramePr>
        <p:xfrm>
          <a:off x="927100" y="1600200"/>
          <a:ext cx="6423186" cy="4743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任意形状 11"/>
          <p:cNvSpPr/>
          <p:nvPr/>
        </p:nvSpPr>
        <p:spPr>
          <a:xfrm flipH="1">
            <a:off x="7810132" y="1428750"/>
            <a:ext cx="3648443" cy="4637127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8140204" y="3461124"/>
            <a:ext cx="3044407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倍字间距。标题数字等都可以通过点击和重新输入进行更改，顶部“开始”面板中可以对字体、字号、颜色、行距等进行修改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140205" y="3064006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752111" y="636175"/>
            <a:ext cx="3706464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YOUR</a:t>
            </a:r>
            <a:r>
              <a:rPr lang="zh-CN" altLang="en-US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TITLE</a:t>
            </a:r>
            <a:r>
              <a:rPr lang="zh-CN" altLang="en-US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HERE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140205" y="1425672"/>
            <a:ext cx="188545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59</a:t>
            </a:r>
            <a:r>
              <a:rPr lang="en-US" altLang="zh-CN" sz="24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%</a:t>
            </a:r>
            <a:endParaRPr lang="en-US" altLang="zh-CN" sz="2400" b="1" dirty="0">
              <a:solidFill>
                <a:schemeClr val="bg1"/>
              </a:solidFill>
              <a:latin typeface="+mj-lt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38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ONE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26" name="图片 1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0" r="18160" b="3859"/>
          <a:stretch/>
        </p:blipFill>
        <p:spPr>
          <a:xfrm>
            <a:off x="961292" y="1603472"/>
            <a:ext cx="4067908" cy="40679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9" name="文本框 158"/>
          <p:cNvSpPr txBox="1"/>
          <p:nvPr/>
        </p:nvSpPr>
        <p:spPr>
          <a:xfrm>
            <a:off x="5525895" y="2056215"/>
            <a:ext cx="582204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倍字间距。标题数字等都可以通过点击和重新输入进行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更改。</a:t>
            </a:r>
            <a:endParaRPr lang="zh-CN" altLang="en-US" sz="12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60" name="矩形 159"/>
          <p:cNvSpPr/>
          <p:nvPr/>
        </p:nvSpPr>
        <p:spPr>
          <a:xfrm>
            <a:off x="5643128" y="1363718"/>
            <a:ext cx="2531462" cy="572464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4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YOUR</a:t>
            </a:r>
            <a:r>
              <a:rPr lang="zh-CN" altLang="en-US" sz="24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24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TITLE</a:t>
            </a:r>
            <a:r>
              <a:rPr lang="zh-CN" altLang="en-US" sz="24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24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HERE</a:t>
            </a:r>
            <a:endParaRPr lang="en-US" altLang="zh-CN" sz="2400" b="1" dirty="0">
              <a:solidFill>
                <a:schemeClr val="bg1"/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72669440"/>
              </p:ext>
            </p:extLst>
          </p:nvPr>
        </p:nvGraphicFramePr>
        <p:xfrm>
          <a:off x="5369991" y="2988778"/>
          <a:ext cx="2988974" cy="2873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3" name="图表 162"/>
          <p:cNvGraphicFramePr/>
          <p:nvPr>
            <p:extLst>
              <p:ext uri="{D42A27DB-BD31-4B8C-83A1-F6EECF244321}">
                <p14:modId xmlns:p14="http://schemas.microsoft.com/office/powerpoint/2010/main" val="1164465626"/>
              </p:ext>
            </p:extLst>
          </p:nvPr>
        </p:nvGraphicFramePr>
        <p:xfrm>
          <a:off x="8358964" y="2988778"/>
          <a:ext cx="2988974" cy="2873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6" name="矩形 175"/>
          <p:cNvSpPr/>
          <p:nvPr/>
        </p:nvSpPr>
        <p:spPr>
          <a:xfrm>
            <a:off x="6476392" y="3824754"/>
            <a:ext cx="776175" cy="7325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59</a:t>
            </a:r>
            <a:r>
              <a:rPr lang="en-US" altLang="zh-CN" sz="12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%</a:t>
            </a:r>
            <a:endParaRPr lang="en-US" altLang="zh-CN" sz="1200" b="1" dirty="0">
              <a:solidFill>
                <a:schemeClr val="bg1"/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177" name="矩形 176"/>
          <p:cNvSpPr/>
          <p:nvPr/>
        </p:nvSpPr>
        <p:spPr>
          <a:xfrm>
            <a:off x="9465365" y="3824754"/>
            <a:ext cx="776175" cy="7325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59</a:t>
            </a:r>
            <a:r>
              <a:rPr lang="en-US" altLang="zh-CN" sz="12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%</a:t>
            </a:r>
            <a:endParaRPr lang="en-US" altLang="zh-CN" sz="1200" b="1" dirty="0">
              <a:solidFill>
                <a:schemeClr val="bg1"/>
              </a:solidFill>
              <a:latin typeface="+mj-lt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08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ONE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7992525" y="2221733"/>
            <a:ext cx="3498496" cy="1140077"/>
            <a:chOff x="8199418" y="2422525"/>
            <a:chExt cx="3365500" cy="1096737"/>
          </a:xfrm>
        </p:grpSpPr>
        <p:grpSp>
          <p:nvGrpSpPr>
            <p:cNvPr id="11" name="组 10"/>
            <p:cNvGrpSpPr/>
            <p:nvPr/>
          </p:nvGrpSpPr>
          <p:grpSpPr>
            <a:xfrm>
              <a:off x="8199418" y="2422525"/>
              <a:ext cx="3365500" cy="1096737"/>
              <a:chOff x="769918" y="2422525"/>
              <a:chExt cx="3365500" cy="1096737"/>
            </a:xfrm>
          </p:grpSpPr>
          <p:grpSp>
            <p:nvGrpSpPr>
              <p:cNvPr id="9" name="组 8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15" name="组 1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16" name="矩形 15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17" name="矩形 16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7" name="组 6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4" name="矩形 3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4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5" name="矩形 4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4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12" name="矩形 11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0" name="矩形 9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 dirty="0" smtClean="0">
                    <a:solidFill>
                      <a:srgbClr val="FFFFFF"/>
                    </a:solidFill>
                  </a:rPr>
                  <a:t>04</a:t>
                </a:r>
                <a:endParaRPr lang="zh-CN" altLang="en-US" dirty="0"/>
              </a:p>
            </p:txBody>
          </p:sp>
        </p:grpSp>
        <p:sp>
          <p:nvSpPr>
            <p:cNvPr id="92" name="矩形 91"/>
            <p:cNvSpPr/>
            <p:nvPr/>
          </p:nvSpPr>
          <p:spPr>
            <a:xfrm>
              <a:off x="9320225" y="2768347"/>
              <a:ext cx="1200970" cy="3724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HERE</a:t>
              </a:r>
              <a:endParaRPr lang="en-US" altLang="zh-CN" sz="14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8" name="组 17"/>
          <p:cNvGrpSpPr/>
          <p:nvPr/>
        </p:nvGrpSpPr>
        <p:grpSpPr>
          <a:xfrm>
            <a:off x="5465633" y="2221733"/>
            <a:ext cx="3498496" cy="1140077"/>
            <a:chOff x="5768587" y="2422525"/>
            <a:chExt cx="3365500" cy="1096737"/>
          </a:xfrm>
        </p:grpSpPr>
        <p:grpSp>
          <p:nvGrpSpPr>
            <p:cNvPr id="62" name="组 61"/>
            <p:cNvGrpSpPr/>
            <p:nvPr/>
          </p:nvGrpSpPr>
          <p:grpSpPr>
            <a:xfrm>
              <a:off x="5768587" y="2422525"/>
              <a:ext cx="3365500" cy="1096737"/>
              <a:chOff x="769918" y="2422525"/>
              <a:chExt cx="3365500" cy="1096737"/>
            </a:xfrm>
          </p:grpSpPr>
          <p:grpSp>
            <p:nvGrpSpPr>
              <p:cNvPr id="63" name="组 62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65" name="组 6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70" name="矩形 6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71" name="矩形 7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66" name="组 65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68" name="矩形 67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69" name="矩形 6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67" name="矩形 6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64" name="矩形 6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 dirty="0" smtClean="0">
                    <a:solidFill>
                      <a:srgbClr val="FFFFFF"/>
                    </a:solidFill>
                  </a:rPr>
                  <a:t>03</a:t>
                </a:r>
                <a:endParaRPr lang="zh-CN" altLang="en-US" dirty="0"/>
              </a:p>
            </p:txBody>
          </p:sp>
        </p:grpSp>
        <p:sp>
          <p:nvSpPr>
            <p:cNvPr id="93" name="矩形 92"/>
            <p:cNvSpPr/>
            <p:nvPr/>
          </p:nvSpPr>
          <p:spPr>
            <a:xfrm>
              <a:off x="6882540" y="2768347"/>
              <a:ext cx="1200970" cy="3724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HERE</a:t>
              </a:r>
              <a:endParaRPr lang="en-US" altLang="zh-CN" sz="14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938743" y="2221730"/>
            <a:ext cx="3498496" cy="1140077"/>
            <a:chOff x="3337757" y="2422522"/>
            <a:chExt cx="3365500" cy="1096737"/>
          </a:xfrm>
        </p:grpSpPr>
        <p:grpSp>
          <p:nvGrpSpPr>
            <p:cNvPr id="72" name="组 71"/>
            <p:cNvGrpSpPr/>
            <p:nvPr/>
          </p:nvGrpSpPr>
          <p:grpSpPr>
            <a:xfrm>
              <a:off x="3337757" y="2422522"/>
              <a:ext cx="3365500" cy="1096737"/>
              <a:chOff x="769918" y="2422525"/>
              <a:chExt cx="3365500" cy="1096737"/>
            </a:xfrm>
          </p:grpSpPr>
          <p:grpSp>
            <p:nvGrpSpPr>
              <p:cNvPr id="73" name="组 72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75" name="组 7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80" name="矩形 7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81" name="矩形 8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76" name="组 75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78" name="矩形 77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77" name="矩形 7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74" name="矩形 7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 dirty="0" smtClean="0">
                    <a:solidFill>
                      <a:srgbClr val="FFFFFF"/>
                    </a:solidFill>
                  </a:rPr>
                  <a:t>02</a:t>
                </a:r>
                <a:endParaRPr lang="zh-CN" altLang="en-US" dirty="0"/>
              </a:p>
            </p:txBody>
          </p:sp>
        </p:grpSp>
        <p:sp>
          <p:nvSpPr>
            <p:cNvPr id="95" name="矩形 94"/>
            <p:cNvSpPr/>
            <p:nvPr/>
          </p:nvSpPr>
          <p:spPr>
            <a:xfrm>
              <a:off x="4454832" y="2768347"/>
              <a:ext cx="1200970" cy="3724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HERE</a:t>
              </a:r>
              <a:endParaRPr lang="en-US" altLang="zh-CN" sz="14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60" name="组 59"/>
          <p:cNvGrpSpPr/>
          <p:nvPr/>
        </p:nvGrpSpPr>
        <p:grpSpPr>
          <a:xfrm>
            <a:off x="980379" y="2230148"/>
            <a:ext cx="2929970" cy="1140077"/>
            <a:chOff x="1453841" y="2406186"/>
            <a:chExt cx="2818586" cy="1096737"/>
          </a:xfrm>
        </p:grpSpPr>
        <p:grpSp>
          <p:nvGrpSpPr>
            <p:cNvPr id="82" name="组 81"/>
            <p:cNvGrpSpPr/>
            <p:nvPr/>
          </p:nvGrpSpPr>
          <p:grpSpPr>
            <a:xfrm>
              <a:off x="1453841" y="2406186"/>
              <a:ext cx="2818586" cy="1096737"/>
              <a:chOff x="1316832" y="2422525"/>
              <a:chExt cx="2818586" cy="1096737"/>
            </a:xfrm>
          </p:grpSpPr>
          <p:grpSp>
            <p:nvGrpSpPr>
              <p:cNvPr id="83" name="组 82"/>
              <p:cNvGrpSpPr/>
              <p:nvPr/>
            </p:nvGrpSpPr>
            <p:grpSpPr>
              <a:xfrm>
                <a:off x="1316832" y="2422525"/>
                <a:ext cx="2818586" cy="1096737"/>
                <a:chOff x="221317" y="2714625"/>
                <a:chExt cx="3782006" cy="1471612"/>
              </a:xfrm>
            </p:grpSpPr>
            <p:grpSp>
              <p:nvGrpSpPr>
                <p:cNvPr id="85" name="组 8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90" name="矩形 8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91" name="矩形 9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86" name="组 85"/>
                <p:cNvGrpSpPr/>
                <p:nvPr/>
              </p:nvGrpSpPr>
              <p:grpSpPr>
                <a:xfrm>
                  <a:off x="221317" y="2714625"/>
                  <a:ext cx="3654524" cy="1471612"/>
                  <a:chOff x="221317" y="2714625"/>
                  <a:chExt cx="3654524" cy="1471612"/>
                </a:xfrm>
              </p:grpSpPr>
              <p:sp>
                <p:nvSpPr>
                  <p:cNvPr id="88" name="矩形 87"/>
                  <p:cNvSpPr/>
                  <p:nvPr/>
                </p:nvSpPr>
                <p:spPr>
                  <a:xfrm>
                    <a:off x="221317" y="2714625"/>
                    <a:ext cx="3134232" cy="1471612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89" name="矩形 8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87" name="矩形 8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84" name="矩形 8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 dirty="0" smtClean="0">
                    <a:solidFill>
                      <a:srgbClr val="FFFFFF"/>
                    </a:solidFill>
                  </a:rPr>
                  <a:t>01</a:t>
                </a:r>
                <a:endParaRPr lang="zh-CN" altLang="en-US" dirty="0"/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1915049" y="2768347"/>
              <a:ext cx="1200970" cy="3724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HERE</a:t>
              </a:r>
              <a:endParaRPr lang="en-US" altLang="zh-CN" sz="14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102" name="文本框 101"/>
          <p:cNvSpPr txBox="1"/>
          <p:nvPr/>
        </p:nvSpPr>
        <p:spPr>
          <a:xfrm>
            <a:off x="980379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03" name="矩形 102"/>
          <p:cNvSpPr/>
          <p:nvPr/>
        </p:nvSpPr>
        <p:spPr>
          <a:xfrm>
            <a:off x="980379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accent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3507270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07" name="矩形 106"/>
          <p:cNvSpPr/>
          <p:nvPr/>
        </p:nvSpPr>
        <p:spPr>
          <a:xfrm>
            <a:off x="3507270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accent2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6034161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10" name="矩形 109"/>
          <p:cNvSpPr/>
          <p:nvPr/>
        </p:nvSpPr>
        <p:spPr>
          <a:xfrm>
            <a:off x="6034161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3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accent3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8561052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13" name="矩形 112"/>
          <p:cNvSpPr/>
          <p:nvPr/>
        </p:nvSpPr>
        <p:spPr>
          <a:xfrm>
            <a:off x="8561052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accent4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38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ONE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>
            <a:off x="1199281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5"/>
          <p:cNvSpPr>
            <a:spLocks/>
          </p:cNvSpPr>
          <p:nvPr/>
        </p:nvSpPr>
        <p:spPr bwMode="auto">
          <a:xfrm>
            <a:off x="1690328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>
            <a:off x="2181375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5"/>
          <p:cNvSpPr>
            <a:spLocks/>
          </p:cNvSpPr>
          <p:nvPr/>
        </p:nvSpPr>
        <p:spPr bwMode="auto">
          <a:xfrm>
            <a:off x="2672424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3163472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5"/>
          <p:cNvSpPr>
            <a:spLocks/>
          </p:cNvSpPr>
          <p:nvPr/>
        </p:nvSpPr>
        <p:spPr bwMode="auto">
          <a:xfrm>
            <a:off x="3654520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Freeform 5"/>
          <p:cNvSpPr>
            <a:spLocks/>
          </p:cNvSpPr>
          <p:nvPr/>
        </p:nvSpPr>
        <p:spPr bwMode="auto">
          <a:xfrm>
            <a:off x="1199281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5"/>
          <p:cNvSpPr>
            <a:spLocks/>
          </p:cNvSpPr>
          <p:nvPr/>
        </p:nvSpPr>
        <p:spPr bwMode="auto">
          <a:xfrm>
            <a:off x="1690328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Freeform 5"/>
          <p:cNvSpPr>
            <a:spLocks/>
          </p:cNvSpPr>
          <p:nvPr/>
        </p:nvSpPr>
        <p:spPr bwMode="auto">
          <a:xfrm>
            <a:off x="2181375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Freeform 5"/>
          <p:cNvSpPr>
            <a:spLocks/>
          </p:cNvSpPr>
          <p:nvPr/>
        </p:nvSpPr>
        <p:spPr bwMode="auto">
          <a:xfrm>
            <a:off x="2672424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5"/>
          <p:cNvSpPr>
            <a:spLocks/>
          </p:cNvSpPr>
          <p:nvPr/>
        </p:nvSpPr>
        <p:spPr bwMode="auto">
          <a:xfrm>
            <a:off x="3163472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5"/>
          <p:cNvSpPr>
            <a:spLocks/>
          </p:cNvSpPr>
          <p:nvPr/>
        </p:nvSpPr>
        <p:spPr bwMode="auto">
          <a:xfrm>
            <a:off x="3654520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5"/>
          <p:cNvSpPr>
            <a:spLocks/>
          </p:cNvSpPr>
          <p:nvPr/>
        </p:nvSpPr>
        <p:spPr bwMode="auto">
          <a:xfrm>
            <a:off x="1199281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5"/>
          <p:cNvSpPr>
            <a:spLocks/>
          </p:cNvSpPr>
          <p:nvPr/>
        </p:nvSpPr>
        <p:spPr bwMode="auto">
          <a:xfrm>
            <a:off x="1690328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5"/>
          <p:cNvSpPr>
            <a:spLocks/>
          </p:cNvSpPr>
          <p:nvPr/>
        </p:nvSpPr>
        <p:spPr bwMode="auto">
          <a:xfrm>
            <a:off x="2181375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>
            <a:off x="2672424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5"/>
          <p:cNvSpPr>
            <a:spLocks/>
          </p:cNvSpPr>
          <p:nvPr/>
        </p:nvSpPr>
        <p:spPr bwMode="auto">
          <a:xfrm>
            <a:off x="3163472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5"/>
          <p:cNvSpPr>
            <a:spLocks/>
          </p:cNvSpPr>
          <p:nvPr/>
        </p:nvSpPr>
        <p:spPr bwMode="auto">
          <a:xfrm>
            <a:off x="3654520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5"/>
          <p:cNvSpPr>
            <a:spLocks/>
          </p:cNvSpPr>
          <p:nvPr/>
        </p:nvSpPr>
        <p:spPr bwMode="auto">
          <a:xfrm>
            <a:off x="1199281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>
            <a:off x="1690328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5"/>
          <p:cNvSpPr>
            <a:spLocks/>
          </p:cNvSpPr>
          <p:nvPr/>
        </p:nvSpPr>
        <p:spPr bwMode="auto">
          <a:xfrm>
            <a:off x="2181375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>
            <a:off x="2672424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5"/>
          <p:cNvSpPr>
            <a:spLocks/>
          </p:cNvSpPr>
          <p:nvPr/>
        </p:nvSpPr>
        <p:spPr bwMode="auto">
          <a:xfrm>
            <a:off x="3163472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5"/>
          <p:cNvSpPr>
            <a:spLocks/>
          </p:cNvSpPr>
          <p:nvPr/>
        </p:nvSpPr>
        <p:spPr bwMode="auto">
          <a:xfrm>
            <a:off x="3654520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Freeform 5"/>
          <p:cNvSpPr>
            <a:spLocks/>
          </p:cNvSpPr>
          <p:nvPr/>
        </p:nvSpPr>
        <p:spPr bwMode="auto">
          <a:xfrm>
            <a:off x="1199281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Freeform 5"/>
          <p:cNvSpPr>
            <a:spLocks/>
          </p:cNvSpPr>
          <p:nvPr/>
        </p:nvSpPr>
        <p:spPr bwMode="auto">
          <a:xfrm>
            <a:off x="1690328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Freeform 5"/>
          <p:cNvSpPr>
            <a:spLocks/>
          </p:cNvSpPr>
          <p:nvPr/>
        </p:nvSpPr>
        <p:spPr bwMode="auto">
          <a:xfrm>
            <a:off x="2181375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Freeform 5"/>
          <p:cNvSpPr>
            <a:spLocks/>
          </p:cNvSpPr>
          <p:nvPr/>
        </p:nvSpPr>
        <p:spPr bwMode="auto">
          <a:xfrm>
            <a:off x="2672424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5"/>
          <p:cNvSpPr>
            <a:spLocks/>
          </p:cNvSpPr>
          <p:nvPr/>
        </p:nvSpPr>
        <p:spPr bwMode="auto">
          <a:xfrm>
            <a:off x="3163472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Freeform 5"/>
          <p:cNvSpPr>
            <a:spLocks/>
          </p:cNvSpPr>
          <p:nvPr/>
        </p:nvSpPr>
        <p:spPr bwMode="auto">
          <a:xfrm>
            <a:off x="3654520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9" name="Freeform 5"/>
          <p:cNvSpPr>
            <a:spLocks/>
          </p:cNvSpPr>
          <p:nvPr/>
        </p:nvSpPr>
        <p:spPr bwMode="auto">
          <a:xfrm>
            <a:off x="1199281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Freeform 5"/>
          <p:cNvSpPr>
            <a:spLocks/>
          </p:cNvSpPr>
          <p:nvPr/>
        </p:nvSpPr>
        <p:spPr bwMode="auto">
          <a:xfrm>
            <a:off x="1690328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Freeform 5"/>
          <p:cNvSpPr>
            <a:spLocks/>
          </p:cNvSpPr>
          <p:nvPr/>
        </p:nvSpPr>
        <p:spPr bwMode="auto">
          <a:xfrm>
            <a:off x="2181375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Freeform 5"/>
          <p:cNvSpPr>
            <a:spLocks/>
          </p:cNvSpPr>
          <p:nvPr/>
        </p:nvSpPr>
        <p:spPr bwMode="auto">
          <a:xfrm>
            <a:off x="2672424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Freeform 5"/>
          <p:cNvSpPr>
            <a:spLocks/>
          </p:cNvSpPr>
          <p:nvPr/>
        </p:nvSpPr>
        <p:spPr bwMode="auto">
          <a:xfrm>
            <a:off x="3163472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Freeform 5"/>
          <p:cNvSpPr>
            <a:spLocks/>
          </p:cNvSpPr>
          <p:nvPr/>
        </p:nvSpPr>
        <p:spPr bwMode="auto">
          <a:xfrm>
            <a:off x="3654520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Freeform 5"/>
          <p:cNvSpPr>
            <a:spLocks/>
          </p:cNvSpPr>
          <p:nvPr/>
        </p:nvSpPr>
        <p:spPr bwMode="auto">
          <a:xfrm>
            <a:off x="4145567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Freeform 5"/>
          <p:cNvSpPr>
            <a:spLocks/>
          </p:cNvSpPr>
          <p:nvPr/>
        </p:nvSpPr>
        <p:spPr bwMode="auto">
          <a:xfrm>
            <a:off x="4145567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" name="Freeform 5"/>
          <p:cNvSpPr>
            <a:spLocks/>
          </p:cNvSpPr>
          <p:nvPr/>
        </p:nvSpPr>
        <p:spPr bwMode="auto">
          <a:xfrm>
            <a:off x="4145567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1" name="Freeform 5"/>
          <p:cNvSpPr>
            <a:spLocks/>
          </p:cNvSpPr>
          <p:nvPr/>
        </p:nvSpPr>
        <p:spPr bwMode="auto">
          <a:xfrm>
            <a:off x="4145567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2" name="Freeform 5"/>
          <p:cNvSpPr>
            <a:spLocks/>
          </p:cNvSpPr>
          <p:nvPr/>
        </p:nvSpPr>
        <p:spPr bwMode="auto">
          <a:xfrm>
            <a:off x="4145567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5"/>
          <p:cNvSpPr>
            <a:spLocks/>
          </p:cNvSpPr>
          <p:nvPr/>
        </p:nvSpPr>
        <p:spPr bwMode="auto">
          <a:xfrm>
            <a:off x="4145567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5"/>
          <p:cNvSpPr>
            <a:spLocks/>
          </p:cNvSpPr>
          <p:nvPr/>
        </p:nvSpPr>
        <p:spPr bwMode="auto">
          <a:xfrm>
            <a:off x="4636614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5"/>
          <p:cNvSpPr>
            <a:spLocks/>
          </p:cNvSpPr>
          <p:nvPr/>
        </p:nvSpPr>
        <p:spPr bwMode="auto">
          <a:xfrm>
            <a:off x="4636614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5"/>
          <p:cNvSpPr>
            <a:spLocks/>
          </p:cNvSpPr>
          <p:nvPr/>
        </p:nvSpPr>
        <p:spPr bwMode="auto">
          <a:xfrm>
            <a:off x="4636614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5"/>
          <p:cNvSpPr>
            <a:spLocks/>
          </p:cNvSpPr>
          <p:nvPr/>
        </p:nvSpPr>
        <p:spPr bwMode="auto">
          <a:xfrm>
            <a:off x="4636614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5"/>
          <p:cNvSpPr>
            <a:spLocks/>
          </p:cNvSpPr>
          <p:nvPr/>
        </p:nvSpPr>
        <p:spPr bwMode="auto">
          <a:xfrm>
            <a:off x="4636614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Freeform 5"/>
          <p:cNvSpPr>
            <a:spLocks/>
          </p:cNvSpPr>
          <p:nvPr/>
        </p:nvSpPr>
        <p:spPr bwMode="auto">
          <a:xfrm>
            <a:off x="4636614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6" name="Freeform 5"/>
          <p:cNvSpPr>
            <a:spLocks/>
          </p:cNvSpPr>
          <p:nvPr/>
        </p:nvSpPr>
        <p:spPr bwMode="auto">
          <a:xfrm>
            <a:off x="1199281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>
            <a:off x="1690328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" name="Freeform 5"/>
          <p:cNvSpPr>
            <a:spLocks/>
          </p:cNvSpPr>
          <p:nvPr/>
        </p:nvSpPr>
        <p:spPr bwMode="auto">
          <a:xfrm>
            <a:off x="2181375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9" name="Freeform 5"/>
          <p:cNvSpPr>
            <a:spLocks/>
          </p:cNvSpPr>
          <p:nvPr/>
        </p:nvSpPr>
        <p:spPr bwMode="auto">
          <a:xfrm>
            <a:off x="2672424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0" name="Freeform 5"/>
          <p:cNvSpPr>
            <a:spLocks/>
          </p:cNvSpPr>
          <p:nvPr/>
        </p:nvSpPr>
        <p:spPr bwMode="auto">
          <a:xfrm>
            <a:off x="3163472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1" name="Freeform 5"/>
          <p:cNvSpPr>
            <a:spLocks/>
          </p:cNvSpPr>
          <p:nvPr/>
        </p:nvSpPr>
        <p:spPr bwMode="auto">
          <a:xfrm>
            <a:off x="3654520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" name="Freeform 5"/>
          <p:cNvSpPr>
            <a:spLocks/>
          </p:cNvSpPr>
          <p:nvPr/>
        </p:nvSpPr>
        <p:spPr bwMode="auto">
          <a:xfrm>
            <a:off x="4145567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3" name="Freeform 5"/>
          <p:cNvSpPr>
            <a:spLocks/>
          </p:cNvSpPr>
          <p:nvPr/>
        </p:nvSpPr>
        <p:spPr bwMode="auto">
          <a:xfrm>
            <a:off x="4636614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66" name="组 165"/>
          <p:cNvGrpSpPr/>
          <p:nvPr/>
        </p:nvGrpSpPr>
        <p:grpSpPr>
          <a:xfrm>
            <a:off x="6343468" y="2329049"/>
            <a:ext cx="4280922" cy="812530"/>
            <a:chOff x="6674705" y="3806004"/>
            <a:chExt cx="4280922" cy="812530"/>
          </a:xfrm>
        </p:grpSpPr>
        <p:sp>
          <p:nvSpPr>
            <p:cNvPr id="164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65" name="矩形 164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7" name="组 166"/>
          <p:cNvGrpSpPr/>
          <p:nvPr/>
        </p:nvGrpSpPr>
        <p:grpSpPr>
          <a:xfrm>
            <a:off x="6343468" y="3239830"/>
            <a:ext cx="4280922" cy="812530"/>
            <a:chOff x="6674705" y="3806004"/>
            <a:chExt cx="4280922" cy="812530"/>
          </a:xfrm>
        </p:grpSpPr>
        <p:sp>
          <p:nvSpPr>
            <p:cNvPr id="168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69" name="矩形 168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0" name="组 169"/>
          <p:cNvGrpSpPr/>
          <p:nvPr/>
        </p:nvGrpSpPr>
        <p:grpSpPr>
          <a:xfrm>
            <a:off x="6343468" y="4147550"/>
            <a:ext cx="4280922" cy="812530"/>
            <a:chOff x="6674705" y="3806004"/>
            <a:chExt cx="4280922" cy="812530"/>
          </a:xfrm>
        </p:grpSpPr>
        <p:sp>
          <p:nvSpPr>
            <p:cNvPr id="171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72" name="矩形 171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3" name="组 172"/>
          <p:cNvGrpSpPr/>
          <p:nvPr/>
        </p:nvGrpSpPr>
        <p:grpSpPr>
          <a:xfrm>
            <a:off x="6343468" y="5058331"/>
            <a:ext cx="4280922" cy="812530"/>
            <a:chOff x="6674705" y="3806004"/>
            <a:chExt cx="4280922" cy="812530"/>
          </a:xfrm>
        </p:grpSpPr>
        <p:sp>
          <p:nvSpPr>
            <p:cNvPr id="174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75" name="矩形 174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83" name="组 182"/>
          <p:cNvGrpSpPr/>
          <p:nvPr/>
        </p:nvGrpSpPr>
        <p:grpSpPr>
          <a:xfrm>
            <a:off x="3209875" y="3645130"/>
            <a:ext cx="2623700" cy="2623700"/>
            <a:chOff x="3035087" y="3715773"/>
            <a:chExt cx="2623700" cy="2623700"/>
          </a:xfrm>
        </p:grpSpPr>
        <p:grpSp>
          <p:nvGrpSpPr>
            <p:cNvPr id="182" name="组 181"/>
            <p:cNvGrpSpPr/>
            <p:nvPr/>
          </p:nvGrpSpPr>
          <p:grpSpPr>
            <a:xfrm>
              <a:off x="3035087" y="3715773"/>
              <a:ext cx="2623700" cy="2623700"/>
              <a:chOff x="3035087" y="3715773"/>
              <a:chExt cx="2623700" cy="2623700"/>
            </a:xfrm>
          </p:grpSpPr>
          <p:sp>
            <p:nvSpPr>
              <p:cNvPr id="178" name="椭圆 177"/>
              <p:cNvSpPr/>
              <p:nvPr/>
            </p:nvSpPr>
            <p:spPr>
              <a:xfrm>
                <a:off x="3035087" y="3715773"/>
                <a:ext cx="2623700" cy="2623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>
                <a:off x="3149448" y="3830134"/>
                <a:ext cx="2394978" cy="239497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>
                <a:off x="3220823" y="3901509"/>
                <a:ext cx="2252228" cy="225222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79" name="矩形 178"/>
            <p:cNvSpPr/>
            <p:nvPr/>
          </p:nvSpPr>
          <p:spPr>
            <a:xfrm>
              <a:off x="3425852" y="3901509"/>
              <a:ext cx="1842171" cy="2092881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10000" b="1" dirty="0" smtClean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59</a:t>
              </a:r>
              <a:r>
                <a:rPr lang="en-US" altLang="zh-CN" sz="2000" b="1" dirty="0" smtClean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%</a:t>
              </a:r>
              <a:endParaRPr lang="en-US" altLang="zh-CN" sz="20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184" name="文本框 183"/>
          <p:cNvSpPr txBox="1"/>
          <p:nvPr/>
        </p:nvSpPr>
        <p:spPr>
          <a:xfrm>
            <a:off x="6343468" y="839498"/>
            <a:ext cx="4136963" cy="1015663"/>
          </a:xfrm>
          <a:prstGeom prst="rect">
            <a:avLst/>
          </a:prstGeom>
          <a:solidFill>
            <a:schemeClr val="accent2"/>
          </a:solidFill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 smtClean="0">
                <a:solidFill>
                  <a:schemeClr val="bg1"/>
                </a:solidFill>
              </a:rPr>
              <a:t>TITLE</a:t>
            </a:r>
            <a:r>
              <a:rPr kumimoji="1" lang="zh-CN" altLang="en-US" sz="6000" b="1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6000" b="1" dirty="0" smtClean="0">
                <a:solidFill>
                  <a:schemeClr val="bg1"/>
                </a:solidFill>
              </a:rPr>
              <a:t>HERE</a:t>
            </a:r>
            <a:endParaRPr kumimoji="1" lang="zh-CN" alt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51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ONE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任意形状 4"/>
          <p:cNvSpPr/>
          <p:nvPr/>
        </p:nvSpPr>
        <p:spPr>
          <a:xfrm flipH="1">
            <a:off x="474783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任意形状 5"/>
          <p:cNvSpPr/>
          <p:nvPr/>
        </p:nvSpPr>
        <p:spPr>
          <a:xfrm>
            <a:off x="3335214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任意形状 6"/>
          <p:cNvSpPr/>
          <p:nvPr/>
        </p:nvSpPr>
        <p:spPr>
          <a:xfrm flipH="1">
            <a:off x="6195645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任意形状 7"/>
          <p:cNvSpPr/>
          <p:nvPr/>
        </p:nvSpPr>
        <p:spPr>
          <a:xfrm>
            <a:off x="9056076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4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39188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0" name="矩形 9"/>
          <p:cNvSpPr/>
          <p:nvPr/>
        </p:nvSpPr>
        <p:spPr>
          <a:xfrm>
            <a:off x="3439188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78757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4" name="矩形 13"/>
          <p:cNvSpPr/>
          <p:nvPr/>
        </p:nvSpPr>
        <p:spPr>
          <a:xfrm>
            <a:off x="578757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299619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99619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160050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20" name="矩形 19"/>
          <p:cNvSpPr/>
          <p:nvPr/>
        </p:nvSpPr>
        <p:spPr>
          <a:xfrm>
            <a:off x="9160050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675880" y="2130273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3547131" y="2128217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6402153" y="2130273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9273404" y="2128217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35" name="组 34"/>
          <p:cNvGrpSpPr/>
          <p:nvPr/>
        </p:nvGrpSpPr>
        <p:grpSpPr>
          <a:xfrm>
            <a:off x="474783" y="1425496"/>
            <a:ext cx="2011895" cy="452432"/>
            <a:chOff x="474783" y="1425496"/>
            <a:chExt cx="2011895" cy="452432"/>
          </a:xfrm>
        </p:grpSpPr>
        <p:sp>
          <p:nvSpPr>
            <p:cNvPr id="27" name="矩形 26"/>
            <p:cNvSpPr/>
            <p:nvPr/>
          </p:nvSpPr>
          <p:spPr>
            <a:xfrm>
              <a:off x="545121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 dirty="0" smtClean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  <a:endParaRPr lang="en-US" altLang="zh-CN" b="1" dirty="0">
                <a:solidFill>
                  <a:schemeClr val="accent1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74783" y="1536840"/>
              <a:ext cx="45719" cy="2344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6" name="组 35"/>
          <p:cNvGrpSpPr/>
          <p:nvPr/>
        </p:nvGrpSpPr>
        <p:grpSpPr>
          <a:xfrm>
            <a:off x="3335214" y="1425496"/>
            <a:ext cx="2011895" cy="452432"/>
            <a:chOff x="3335214" y="1425496"/>
            <a:chExt cx="2011895" cy="452432"/>
          </a:xfrm>
        </p:grpSpPr>
        <p:sp>
          <p:nvSpPr>
            <p:cNvPr id="28" name="矩形 27"/>
            <p:cNvSpPr/>
            <p:nvPr/>
          </p:nvSpPr>
          <p:spPr>
            <a:xfrm>
              <a:off x="3405552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 dirty="0" smtClean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 dirty="0" smtClean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 smtClean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 dirty="0" smtClean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 smtClean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  <a:endParaRPr lang="en-US" altLang="zh-CN" b="1" dirty="0">
                <a:solidFill>
                  <a:schemeClr val="accent2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3335214" y="1536840"/>
              <a:ext cx="45719" cy="23446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6195645" y="1425496"/>
            <a:ext cx="2011895" cy="452432"/>
            <a:chOff x="6195645" y="1425496"/>
            <a:chExt cx="2011895" cy="452432"/>
          </a:xfrm>
        </p:grpSpPr>
        <p:sp>
          <p:nvSpPr>
            <p:cNvPr id="29" name="矩形 28"/>
            <p:cNvSpPr/>
            <p:nvPr/>
          </p:nvSpPr>
          <p:spPr>
            <a:xfrm>
              <a:off x="6265983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 dirty="0" smtClean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 dirty="0" smtClean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 smtClean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 dirty="0" smtClean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 smtClean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  <a:endParaRPr lang="en-US" altLang="zh-CN" b="1" dirty="0">
                <a:solidFill>
                  <a:schemeClr val="accent3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6195645" y="1536840"/>
              <a:ext cx="45719" cy="23446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9056076" y="1425496"/>
            <a:ext cx="2011895" cy="452432"/>
            <a:chOff x="9056076" y="1425496"/>
            <a:chExt cx="2011895" cy="452432"/>
          </a:xfrm>
        </p:grpSpPr>
        <p:sp>
          <p:nvSpPr>
            <p:cNvPr id="30" name="矩形 29"/>
            <p:cNvSpPr/>
            <p:nvPr/>
          </p:nvSpPr>
          <p:spPr>
            <a:xfrm>
              <a:off x="9126414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 dirty="0" smtClean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 dirty="0" smtClean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 smtClean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 dirty="0" smtClean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 smtClean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  <a:endParaRPr lang="en-US" altLang="zh-CN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9056076" y="1536840"/>
              <a:ext cx="45719" cy="234462"/>
            </a:xfrm>
            <a:prstGeom prst="rect">
              <a:avLst/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954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TWO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心得体会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35" name="组 34"/>
          <p:cNvGrpSpPr/>
          <p:nvPr/>
        </p:nvGrpSpPr>
        <p:grpSpPr>
          <a:xfrm>
            <a:off x="1010746" y="4043874"/>
            <a:ext cx="2267411" cy="1825509"/>
            <a:chOff x="1140889" y="3844582"/>
            <a:chExt cx="2267411" cy="1825509"/>
          </a:xfrm>
        </p:grpSpPr>
        <p:sp>
          <p:nvSpPr>
            <p:cNvPr id="41" name="文本框 40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 dirty="0" smtClean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 dirty="0" smtClean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 smtClean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 dirty="0" smtClean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 smtClean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  <a:endParaRPr lang="en-US" altLang="zh-CN" sz="2000" b="1" dirty="0">
                <a:solidFill>
                  <a:schemeClr val="accent1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44" name="组 43"/>
          <p:cNvGrpSpPr/>
          <p:nvPr/>
        </p:nvGrpSpPr>
        <p:grpSpPr>
          <a:xfrm>
            <a:off x="3629804" y="4043874"/>
            <a:ext cx="2267411" cy="1825509"/>
            <a:chOff x="1140889" y="3844582"/>
            <a:chExt cx="2267411" cy="1825509"/>
          </a:xfrm>
        </p:grpSpPr>
        <p:sp>
          <p:nvSpPr>
            <p:cNvPr id="45" name="文本框 44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 dirty="0" smtClean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 dirty="0" smtClean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 smtClean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 dirty="0" smtClean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 smtClean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  <a:endParaRPr lang="en-US" altLang="zh-CN" sz="2000" b="1" dirty="0">
                <a:solidFill>
                  <a:schemeClr val="accent2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47" name="组 46"/>
          <p:cNvGrpSpPr/>
          <p:nvPr/>
        </p:nvGrpSpPr>
        <p:grpSpPr>
          <a:xfrm>
            <a:off x="6248861" y="4043874"/>
            <a:ext cx="2267411" cy="1825509"/>
            <a:chOff x="1140889" y="3844582"/>
            <a:chExt cx="2267411" cy="1825509"/>
          </a:xfrm>
        </p:grpSpPr>
        <p:sp>
          <p:nvSpPr>
            <p:cNvPr id="48" name="文本框 47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 dirty="0" smtClean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 dirty="0" smtClean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 smtClean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 dirty="0" smtClean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 smtClean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  <a:endParaRPr lang="en-US" altLang="zh-CN" sz="2000" b="1" dirty="0">
                <a:solidFill>
                  <a:schemeClr val="accent3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50" name="组 49"/>
          <p:cNvGrpSpPr/>
          <p:nvPr/>
        </p:nvGrpSpPr>
        <p:grpSpPr>
          <a:xfrm>
            <a:off x="8866303" y="4043874"/>
            <a:ext cx="2267411" cy="1825509"/>
            <a:chOff x="1140889" y="3844582"/>
            <a:chExt cx="2267411" cy="1825509"/>
          </a:xfrm>
        </p:grpSpPr>
        <p:sp>
          <p:nvSpPr>
            <p:cNvPr id="51" name="文本框 50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52" name="矩形 51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 dirty="0" smtClean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 dirty="0" smtClean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 smtClean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 dirty="0" smtClean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 smtClean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  <a:endParaRPr lang="en-US" altLang="zh-CN" sz="2000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8998063" y="1697368"/>
            <a:ext cx="2007124" cy="2007124"/>
            <a:chOff x="8998063" y="1697368"/>
            <a:chExt cx="2007124" cy="2007124"/>
          </a:xfrm>
        </p:grpSpPr>
        <p:grpSp>
          <p:nvGrpSpPr>
            <p:cNvPr id="33" name="组 32"/>
            <p:cNvGrpSpPr/>
            <p:nvPr/>
          </p:nvGrpSpPr>
          <p:grpSpPr>
            <a:xfrm>
              <a:off x="8998063" y="1697368"/>
              <a:ext cx="2007124" cy="2007124"/>
              <a:chOff x="8998063" y="1580137"/>
              <a:chExt cx="2007124" cy="2007124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8998063" y="1580137"/>
                <a:ext cx="2007124" cy="2007124"/>
              </a:xfrm>
              <a:prstGeom prst="ellipse">
                <a:avLst/>
              </a:prstGeom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9076235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3" name="Freeform 363"/>
            <p:cNvSpPr>
              <a:spLocks noEditPoints="1"/>
            </p:cNvSpPr>
            <p:nvPr/>
          </p:nvSpPr>
          <p:spPr bwMode="auto">
            <a:xfrm>
              <a:off x="9671625" y="2351502"/>
              <a:ext cx="660400" cy="657990"/>
            </a:xfrm>
            <a:custGeom>
              <a:avLst/>
              <a:gdLst>
                <a:gd name="T0" fmla="*/ 145 w 274"/>
                <a:gd name="T1" fmla="*/ 262 h 273"/>
                <a:gd name="T2" fmla="*/ 189 w 274"/>
                <a:gd name="T3" fmla="*/ 204 h 273"/>
                <a:gd name="T4" fmla="*/ 263 w 274"/>
                <a:gd name="T5" fmla="*/ 204 h 273"/>
                <a:gd name="T6" fmla="*/ 216 w 274"/>
                <a:gd name="T7" fmla="*/ 217 h 273"/>
                <a:gd name="T8" fmla="*/ 104 w 274"/>
                <a:gd name="T9" fmla="*/ 199 h 273"/>
                <a:gd name="T10" fmla="*/ 55 w 274"/>
                <a:gd name="T11" fmla="*/ 186 h 273"/>
                <a:gd name="T12" fmla="*/ 14 w 274"/>
                <a:gd name="T13" fmla="*/ 168 h 273"/>
                <a:gd name="T14" fmla="*/ 44 w 274"/>
                <a:gd name="T15" fmla="*/ 207 h 273"/>
                <a:gd name="T16" fmla="*/ 45 w 274"/>
                <a:gd name="T17" fmla="*/ 217 h 273"/>
                <a:gd name="T18" fmla="*/ 95 w 274"/>
                <a:gd name="T19" fmla="*/ 254 h 273"/>
                <a:gd name="T20" fmla="*/ 86 w 274"/>
                <a:gd name="T21" fmla="*/ 232 h 273"/>
                <a:gd name="T22" fmla="*/ 114 w 274"/>
                <a:gd name="T23" fmla="*/ 255 h 273"/>
                <a:gd name="T24" fmla="*/ 131 w 274"/>
                <a:gd name="T25" fmla="*/ 196 h 273"/>
                <a:gd name="T26" fmla="*/ 110 w 274"/>
                <a:gd name="T27" fmla="*/ 189 h 273"/>
                <a:gd name="T28" fmla="*/ 132 w 274"/>
                <a:gd name="T29" fmla="*/ 145 h 273"/>
                <a:gd name="T30" fmla="*/ 74 w 274"/>
                <a:gd name="T31" fmla="*/ 145 h 273"/>
                <a:gd name="T32" fmla="*/ 67 w 274"/>
                <a:gd name="T33" fmla="*/ 166 h 273"/>
                <a:gd name="T34" fmla="*/ 205 w 274"/>
                <a:gd name="T35" fmla="*/ 111 h 273"/>
                <a:gd name="T36" fmla="*/ 192 w 274"/>
                <a:gd name="T37" fmla="*/ 159 h 273"/>
                <a:gd name="T38" fmla="*/ 150 w 274"/>
                <a:gd name="T39" fmla="*/ 59 h 273"/>
                <a:gd name="T40" fmla="*/ 114 w 274"/>
                <a:gd name="T41" fmla="*/ 94 h 273"/>
                <a:gd name="T42" fmla="*/ 57 w 274"/>
                <a:gd name="T43" fmla="*/ 42 h 273"/>
                <a:gd name="T44" fmla="*/ 9 w 274"/>
                <a:gd name="T45" fmla="*/ 55 h 273"/>
                <a:gd name="T46" fmla="*/ 178 w 274"/>
                <a:gd name="T47" fmla="*/ 23 h 273"/>
                <a:gd name="T48" fmla="*/ 230 w 274"/>
                <a:gd name="T49" fmla="*/ 57 h 273"/>
                <a:gd name="T50" fmla="*/ 137 w 274"/>
                <a:gd name="T51" fmla="*/ 0 h 273"/>
                <a:gd name="T52" fmla="*/ 271 w 274"/>
                <a:gd name="T53" fmla="*/ 108 h 273"/>
                <a:gd name="T54" fmla="*/ 257 w 274"/>
                <a:gd name="T55" fmla="*/ 189 h 273"/>
                <a:gd name="T56" fmla="*/ 260 w 274"/>
                <a:gd name="T57" fmla="*/ 142 h 273"/>
                <a:gd name="T58" fmla="*/ 238 w 274"/>
                <a:gd name="T59" fmla="*/ 133 h 273"/>
                <a:gd name="T60" fmla="*/ 261 w 274"/>
                <a:gd name="T61" fmla="*/ 105 h 273"/>
                <a:gd name="T62" fmla="*/ 206 w 274"/>
                <a:gd name="T63" fmla="*/ 76 h 273"/>
                <a:gd name="T64" fmla="*/ 206 w 274"/>
                <a:gd name="T65" fmla="*/ 103 h 273"/>
                <a:gd name="T66" fmla="*/ 193 w 274"/>
                <a:gd name="T67" fmla="*/ 82 h 273"/>
                <a:gd name="T68" fmla="*/ 169 w 274"/>
                <a:gd name="T69" fmla="*/ 79 h 273"/>
                <a:gd name="T70" fmla="*/ 189 w 274"/>
                <a:gd name="T71" fmla="*/ 66 h 273"/>
                <a:gd name="T72" fmla="*/ 142 w 274"/>
                <a:gd name="T73" fmla="*/ 13 h 273"/>
                <a:gd name="T74" fmla="*/ 136 w 274"/>
                <a:gd name="T75" fmla="*/ 50 h 273"/>
                <a:gd name="T76" fmla="*/ 127 w 274"/>
                <a:gd name="T77" fmla="*/ 11 h 273"/>
                <a:gd name="T78" fmla="*/ 86 w 274"/>
                <a:gd name="T79" fmla="*/ 71 h 273"/>
                <a:gd name="T80" fmla="*/ 104 w 274"/>
                <a:gd name="T81" fmla="*/ 83 h 273"/>
                <a:gd name="T82" fmla="*/ 76 w 274"/>
                <a:gd name="T83" fmla="*/ 105 h 273"/>
                <a:gd name="T84" fmla="*/ 132 w 274"/>
                <a:gd name="T85" fmla="*/ 130 h 273"/>
                <a:gd name="T86" fmla="*/ 140 w 274"/>
                <a:gd name="T87" fmla="*/ 113 h 273"/>
                <a:gd name="T88" fmla="*/ 146 w 274"/>
                <a:gd name="T89" fmla="*/ 131 h 273"/>
                <a:gd name="T90" fmla="*/ 171 w 274"/>
                <a:gd name="T91" fmla="*/ 140 h 273"/>
                <a:gd name="T92" fmla="*/ 142 w 274"/>
                <a:gd name="T93" fmla="*/ 182 h 273"/>
                <a:gd name="T94" fmla="*/ 193 w 274"/>
                <a:gd name="T95" fmla="*/ 191 h 273"/>
                <a:gd name="T96" fmla="*/ 206 w 274"/>
                <a:gd name="T97" fmla="*/ 170 h 273"/>
                <a:gd name="T98" fmla="*/ 206 w 274"/>
                <a:gd name="T99" fmla="*/ 196 h 273"/>
                <a:gd name="T100" fmla="*/ 209 w 274"/>
                <a:gd name="T101" fmla="*/ 207 h 273"/>
                <a:gd name="T102" fmla="*/ 179 w 274"/>
                <a:gd name="T103" fmla="*/ 249 h 273"/>
                <a:gd name="T104" fmla="*/ 212 w 274"/>
                <a:gd name="T105" fmla="*/ 239 h 273"/>
                <a:gd name="T106" fmla="*/ 219 w 274"/>
                <a:gd name="T107" fmla="*/ 246 h 273"/>
                <a:gd name="T108" fmla="*/ 31 w 274"/>
                <a:gd name="T109" fmla="*/ 222 h 273"/>
                <a:gd name="T110" fmla="*/ 14 w 274"/>
                <a:gd name="T111" fmla="*/ 82 h 273"/>
                <a:gd name="T112" fmla="*/ 11 w 274"/>
                <a:gd name="T113" fmla="*/ 130 h 273"/>
                <a:gd name="T114" fmla="*/ 67 w 274"/>
                <a:gd name="T115" fmla="*/ 103 h 273"/>
                <a:gd name="T116" fmla="*/ 63 w 274"/>
                <a:gd name="T117" fmla="*/ 74 h 273"/>
                <a:gd name="T118" fmla="*/ 72 w 274"/>
                <a:gd name="T119" fmla="*/ 67 h 273"/>
                <a:gd name="T120" fmla="*/ 95 w 274"/>
                <a:gd name="T121" fmla="*/ 19 h 273"/>
                <a:gd name="T122" fmla="*/ 58 w 274"/>
                <a:gd name="T123" fmla="*/ 33 h 273"/>
                <a:gd name="T124" fmla="*/ 109 w 274"/>
                <a:gd name="T125" fmla="*/ 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4" h="273">
                  <a:moveTo>
                    <a:pt x="146" y="196"/>
                  </a:moveTo>
                  <a:lnTo>
                    <a:pt x="143" y="196"/>
                  </a:lnTo>
                  <a:lnTo>
                    <a:pt x="142" y="198"/>
                  </a:lnTo>
                  <a:lnTo>
                    <a:pt x="142" y="200"/>
                  </a:lnTo>
                  <a:lnTo>
                    <a:pt x="142" y="258"/>
                  </a:lnTo>
                  <a:lnTo>
                    <a:pt x="142" y="260"/>
                  </a:lnTo>
                  <a:lnTo>
                    <a:pt x="145" y="262"/>
                  </a:lnTo>
                  <a:lnTo>
                    <a:pt x="147" y="262"/>
                  </a:lnTo>
                  <a:lnTo>
                    <a:pt x="159" y="255"/>
                  </a:lnTo>
                  <a:lnTo>
                    <a:pt x="169" y="245"/>
                  </a:lnTo>
                  <a:lnTo>
                    <a:pt x="178" y="234"/>
                  </a:lnTo>
                  <a:lnTo>
                    <a:pt x="184" y="219"/>
                  </a:lnTo>
                  <a:lnTo>
                    <a:pt x="189" y="207"/>
                  </a:lnTo>
                  <a:lnTo>
                    <a:pt x="189" y="204"/>
                  </a:lnTo>
                  <a:lnTo>
                    <a:pt x="189" y="203"/>
                  </a:lnTo>
                  <a:lnTo>
                    <a:pt x="187" y="202"/>
                  </a:lnTo>
                  <a:lnTo>
                    <a:pt x="168" y="198"/>
                  </a:lnTo>
                  <a:lnTo>
                    <a:pt x="146" y="196"/>
                  </a:lnTo>
                  <a:close/>
                  <a:moveTo>
                    <a:pt x="242" y="191"/>
                  </a:moveTo>
                  <a:lnTo>
                    <a:pt x="254" y="195"/>
                  </a:lnTo>
                  <a:lnTo>
                    <a:pt x="263" y="204"/>
                  </a:lnTo>
                  <a:lnTo>
                    <a:pt x="267" y="217"/>
                  </a:lnTo>
                  <a:lnTo>
                    <a:pt x="263" y="230"/>
                  </a:lnTo>
                  <a:lnTo>
                    <a:pt x="254" y="239"/>
                  </a:lnTo>
                  <a:lnTo>
                    <a:pt x="242" y="242"/>
                  </a:lnTo>
                  <a:lnTo>
                    <a:pt x="229" y="239"/>
                  </a:lnTo>
                  <a:lnTo>
                    <a:pt x="219" y="230"/>
                  </a:lnTo>
                  <a:lnTo>
                    <a:pt x="216" y="217"/>
                  </a:lnTo>
                  <a:lnTo>
                    <a:pt x="219" y="204"/>
                  </a:lnTo>
                  <a:lnTo>
                    <a:pt x="229" y="195"/>
                  </a:lnTo>
                  <a:lnTo>
                    <a:pt x="242" y="191"/>
                  </a:lnTo>
                  <a:close/>
                  <a:moveTo>
                    <a:pt x="78" y="173"/>
                  </a:moveTo>
                  <a:lnTo>
                    <a:pt x="91" y="177"/>
                  </a:lnTo>
                  <a:lnTo>
                    <a:pt x="100" y="186"/>
                  </a:lnTo>
                  <a:lnTo>
                    <a:pt x="104" y="199"/>
                  </a:lnTo>
                  <a:lnTo>
                    <a:pt x="100" y="212"/>
                  </a:lnTo>
                  <a:lnTo>
                    <a:pt x="91" y="222"/>
                  </a:lnTo>
                  <a:lnTo>
                    <a:pt x="78" y="225"/>
                  </a:lnTo>
                  <a:lnTo>
                    <a:pt x="65" y="222"/>
                  </a:lnTo>
                  <a:lnTo>
                    <a:pt x="55" y="212"/>
                  </a:lnTo>
                  <a:lnTo>
                    <a:pt x="53" y="199"/>
                  </a:lnTo>
                  <a:lnTo>
                    <a:pt x="55" y="186"/>
                  </a:lnTo>
                  <a:lnTo>
                    <a:pt x="65" y="177"/>
                  </a:lnTo>
                  <a:lnTo>
                    <a:pt x="78" y="173"/>
                  </a:lnTo>
                  <a:close/>
                  <a:moveTo>
                    <a:pt x="14" y="142"/>
                  </a:moveTo>
                  <a:lnTo>
                    <a:pt x="12" y="142"/>
                  </a:lnTo>
                  <a:lnTo>
                    <a:pt x="11" y="144"/>
                  </a:lnTo>
                  <a:lnTo>
                    <a:pt x="11" y="145"/>
                  </a:lnTo>
                  <a:lnTo>
                    <a:pt x="14" y="168"/>
                  </a:lnTo>
                  <a:lnTo>
                    <a:pt x="22" y="189"/>
                  </a:lnTo>
                  <a:lnTo>
                    <a:pt x="32" y="208"/>
                  </a:lnTo>
                  <a:lnTo>
                    <a:pt x="34" y="209"/>
                  </a:lnTo>
                  <a:lnTo>
                    <a:pt x="36" y="211"/>
                  </a:lnTo>
                  <a:lnTo>
                    <a:pt x="37" y="209"/>
                  </a:lnTo>
                  <a:lnTo>
                    <a:pt x="42" y="207"/>
                  </a:lnTo>
                  <a:lnTo>
                    <a:pt x="44" y="207"/>
                  </a:lnTo>
                  <a:lnTo>
                    <a:pt x="45" y="207"/>
                  </a:lnTo>
                  <a:lnTo>
                    <a:pt x="46" y="208"/>
                  </a:lnTo>
                  <a:lnTo>
                    <a:pt x="48" y="211"/>
                  </a:lnTo>
                  <a:lnTo>
                    <a:pt x="48" y="212"/>
                  </a:lnTo>
                  <a:lnTo>
                    <a:pt x="48" y="214"/>
                  </a:lnTo>
                  <a:lnTo>
                    <a:pt x="46" y="216"/>
                  </a:lnTo>
                  <a:lnTo>
                    <a:pt x="45" y="217"/>
                  </a:lnTo>
                  <a:lnTo>
                    <a:pt x="42" y="218"/>
                  </a:lnTo>
                  <a:lnTo>
                    <a:pt x="42" y="221"/>
                  </a:lnTo>
                  <a:lnTo>
                    <a:pt x="44" y="222"/>
                  </a:lnTo>
                  <a:lnTo>
                    <a:pt x="65" y="241"/>
                  </a:lnTo>
                  <a:lnTo>
                    <a:pt x="91" y="255"/>
                  </a:lnTo>
                  <a:lnTo>
                    <a:pt x="94" y="255"/>
                  </a:lnTo>
                  <a:lnTo>
                    <a:pt x="95" y="254"/>
                  </a:lnTo>
                  <a:lnTo>
                    <a:pt x="96" y="253"/>
                  </a:lnTo>
                  <a:lnTo>
                    <a:pt x="96" y="251"/>
                  </a:lnTo>
                  <a:lnTo>
                    <a:pt x="95" y="249"/>
                  </a:lnTo>
                  <a:lnTo>
                    <a:pt x="91" y="242"/>
                  </a:lnTo>
                  <a:lnTo>
                    <a:pt x="86" y="235"/>
                  </a:lnTo>
                  <a:lnTo>
                    <a:pt x="86" y="234"/>
                  </a:lnTo>
                  <a:lnTo>
                    <a:pt x="86" y="232"/>
                  </a:lnTo>
                  <a:lnTo>
                    <a:pt x="87" y="231"/>
                  </a:lnTo>
                  <a:lnTo>
                    <a:pt x="90" y="230"/>
                  </a:lnTo>
                  <a:lnTo>
                    <a:pt x="91" y="228"/>
                  </a:lnTo>
                  <a:lnTo>
                    <a:pt x="94" y="230"/>
                  </a:lnTo>
                  <a:lnTo>
                    <a:pt x="95" y="231"/>
                  </a:lnTo>
                  <a:lnTo>
                    <a:pt x="104" y="244"/>
                  </a:lnTo>
                  <a:lnTo>
                    <a:pt x="114" y="255"/>
                  </a:lnTo>
                  <a:lnTo>
                    <a:pt x="127" y="262"/>
                  </a:lnTo>
                  <a:lnTo>
                    <a:pt x="129" y="262"/>
                  </a:lnTo>
                  <a:lnTo>
                    <a:pt x="132" y="260"/>
                  </a:lnTo>
                  <a:lnTo>
                    <a:pt x="132" y="258"/>
                  </a:lnTo>
                  <a:lnTo>
                    <a:pt x="132" y="200"/>
                  </a:lnTo>
                  <a:lnTo>
                    <a:pt x="132" y="198"/>
                  </a:lnTo>
                  <a:lnTo>
                    <a:pt x="131" y="196"/>
                  </a:lnTo>
                  <a:lnTo>
                    <a:pt x="128" y="196"/>
                  </a:lnTo>
                  <a:lnTo>
                    <a:pt x="114" y="198"/>
                  </a:lnTo>
                  <a:lnTo>
                    <a:pt x="111" y="196"/>
                  </a:lnTo>
                  <a:lnTo>
                    <a:pt x="110" y="195"/>
                  </a:lnTo>
                  <a:lnTo>
                    <a:pt x="109" y="194"/>
                  </a:lnTo>
                  <a:lnTo>
                    <a:pt x="109" y="191"/>
                  </a:lnTo>
                  <a:lnTo>
                    <a:pt x="110" y="189"/>
                  </a:lnTo>
                  <a:lnTo>
                    <a:pt x="111" y="189"/>
                  </a:lnTo>
                  <a:lnTo>
                    <a:pt x="113" y="188"/>
                  </a:lnTo>
                  <a:lnTo>
                    <a:pt x="128" y="186"/>
                  </a:lnTo>
                  <a:lnTo>
                    <a:pt x="131" y="186"/>
                  </a:lnTo>
                  <a:lnTo>
                    <a:pt x="132" y="185"/>
                  </a:lnTo>
                  <a:lnTo>
                    <a:pt x="132" y="182"/>
                  </a:lnTo>
                  <a:lnTo>
                    <a:pt x="132" y="145"/>
                  </a:lnTo>
                  <a:lnTo>
                    <a:pt x="132" y="143"/>
                  </a:lnTo>
                  <a:lnTo>
                    <a:pt x="131" y="142"/>
                  </a:lnTo>
                  <a:lnTo>
                    <a:pt x="128" y="142"/>
                  </a:lnTo>
                  <a:lnTo>
                    <a:pt x="78" y="142"/>
                  </a:lnTo>
                  <a:lnTo>
                    <a:pt x="76" y="142"/>
                  </a:lnTo>
                  <a:lnTo>
                    <a:pt x="74" y="143"/>
                  </a:lnTo>
                  <a:lnTo>
                    <a:pt x="74" y="145"/>
                  </a:lnTo>
                  <a:lnTo>
                    <a:pt x="76" y="163"/>
                  </a:lnTo>
                  <a:lnTo>
                    <a:pt x="74" y="166"/>
                  </a:lnTo>
                  <a:lnTo>
                    <a:pt x="73" y="167"/>
                  </a:lnTo>
                  <a:lnTo>
                    <a:pt x="72" y="168"/>
                  </a:lnTo>
                  <a:lnTo>
                    <a:pt x="69" y="168"/>
                  </a:lnTo>
                  <a:lnTo>
                    <a:pt x="68" y="167"/>
                  </a:lnTo>
                  <a:lnTo>
                    <a:pt x="67" y="166"/>
                  </a:lnTo>
                  <a:lnTo>
                    <a:pt x="65" y="165"/>
                  </a:lnTo>
                  <a:lnTo>
                    <a:pt x="64" y="145"/>
                  </a:lnTo>
                  <a:lnTo>
                    <a:pt x="64" y="143"/>
                  </a:lnTo>
                  <a:lnTo>
                    <a:pt x="63" y="142"/>
                  </a:lnTo>
                  <a:lnTo>
                    <a:pt x="60" y="142"/>
                  </a:lnTo>
                  <a:lnTo>
                    <a:pt x="14" y="142"/>
                  </a:lnTo>
                  <a:close/>
                  <a:moveTo>
                    <a:pt x="205" y="111"/>
                  </a:moveTo>
                  <a:lnTo>
                    <a:pt x="217" y="115"/>
                  </a:lnTo>
                  <a:lnTo>
                    <a:pt x="226" y="124"/>
                  </a:lnTo>
                  <a:lnTo>
                    <a:pt x="230" y="136"/>
                  </a:lnTo>
                  <a:lnTo>
                    <a:pt x="226" y="149"/>
                  </a:lnTo>
                  <a:lnTo>
                    <a:pt x="217" y="159"/>
                  </a:lnTo>
                  <a:lnTo>
                    <a:pt x="205" y="162"/>
                  </a:lnTo>
                  <a:lnTo>
                    <a:pt x="192" y="159"/>
                  </a:lnTo>
                  <a:lnTo>
                    <a:pt x="183" y="149"/>
                  </a:lnTo>
                  <a:lnTo>
                    <a:pt x="179" y="136"/>
                  </a:lnTo>
                  <a:lnTo>
                    <a:pt x="183" y="124"/>
                  </a:lnTo>
                  <a:lnTo>
                    <a:pt x="192" y="115"/>
                  </a:lnTo>
                  <a:lnTo>
                    <a:pt x="205" y="111"/>
                  </a:lnTo>
                  <a:close/>
                  <a:moveTo>
                    <a:pt x="137" y="56"/>
                  </a:moveTo>
                  <a:lnTo>
                    <a:pt x="150" y="59"/>
                  </a:lnTo>
                  <a:lnTo>
                    <a:pt x="159" y="69"/>
                  </a:lnTo>
                  <a:lnTo>
                    <a:pt x="163" y="82"/>
                  </a:lnTo>
                  <a:lnTo>
                    <a:pt x="159" y="94"/>
                  </a:lnTo>
                  <a:lnTo>
                    <a:pt x="150" y="103"/>
                  </a:lnTo>
                  <a:lnTo>
                    <a:pt x="137" y="107"/>
                  </a:lnTo>
                  <a:lnTo>
                    <a:pt x="124" y="103"/>
                  </a:lnTo>
                  <a:lnTo>
                    <a:pt x="114" y="94"/>
                  </a:lnTo>
                  <a:lnTo>
                    <a:pt x="111" y="82"/>
                  </a:lnTo>
                  <a:lnTo>
                    <a:pt x="114" y="69"/>
                  </a:lnTo>
                  <a:lnTo>
                    <a:pt x="124" y="59"/>
                  </a:lnTo>
                  <a:lnTo>
                    <a:pt x="137" y="56"/>
                  </a:lnTo>
                  <a:close/>
                  <a:moveTo>
                    <a:pt x="35" y="29"/>
                  </a:moveTo>
                  <a:lnTo>
                    <a:pt x="48" y="33"/>
                  </a:lnTo>
                  <a:lnTo>
                    <a:pt x="57" y="42"/>
                  </a:lnTo>
                  <a:lnTo>
                    <a:pt x="60" y="55"/>
                  </a:lnTo>
                  <a:lnTo>
                    <a:pt x="57" y="67"/>
                  </a:lnTo>
                  <a:lnTo>
                    <a:pt x="48" y="76"/>
                  </a:lnTo>
                  <a:lnTo>
                    <a:pt x="35" y="80"/>
                  </a:lnTo>
                  <a:lnTo>
                    <a:pt x="22" y="76"/>
                  </a:lnTo>
                  <a:lnTo>
                    <a:pt x="13" y="67"/>
                  </a:lnTo>
                  <a:lnTo>
                    <a:pt x="9" y="55"/>
                  </a:lnTo>
                  <a:lnTo>
                    <a:pt x="13" y="42"/>
                  </a:lnTo>
                  <a:lnTo>
                    <a:pt x="22" y="33"/>
                  </a:lnTo>
                  <a:lnTo>
                    <a:pt x="35" y="29"/>
                  </a:lnTo>
                  <a:close/>
                  <a:moveTo>
                    <a:pt x="182" y="18"/>
                  </a:moveTo>
                  <a:lnTo>
                    <a:pt x="179" y="19"/>
                  </a:lnTo>
                  <a:lnTo>
                    <a:pt x="178" y="20"/>
                  </a:lnTo>
                  <a:lnTo>
                    <a:pt x="178" y="23"/>
                  </a:lnTo>
                  <a:lnTo>
                    <a:pt x="179" y="24"/>
                  </a:lnTo>
                  <a:lnTo>
                    <a:pt x="191" y="43"/>
                  </a:lnTo>
                  <a:lnTo>
                    <a:pt x="200" y="65"/>
                  </a:lnTo>
                  <a:lnTo>
                    <a:pt x="201" y="66"/>
                  </a:lnTo>
                  <a:lnTo>
                    <a:pt x="202" y="67"/>
                  </a:lnTo>
                  <a:lnTo>
                    <a:pt x="205" y="67"/>
                  </a:lnTo>
                  <a:lnTo>
                    <a:pt x="230" y="57"/>
                  </a:lnTo>
                  <a:lnTo>
                    <a:pt x="232" y="55"/>
                  </a:lnTo>
                  <a:lnTo>
                    <a:pt x="232" y="53"/>
                  </a:lnTo>
                  <a:lnTo>
                    <a:pt x="230" y="51"/>
                  </a:lnTo>
                  <a:lnTo>
                    <a:pt x="209" y="32"/>
                  </a:lnTo>
                  <a:lnTo>
                    <a:pt x="183" y="18"/>
                  </a:lnTo>
                  <a:lnTo>
                    <a:pt x="182" y="18"/>
                  </a:lnTo>
                  <a:close/>
                  <a:moveTo>
                    <a:pt x="137" y="0"/>
                  </a:moveTo>
                  <a:lnTo>
                    <a:pt x="164" y="2"/>
                  </a:lnTo>
                  <a:lnTo>
                    <a:pt x="189" y="10"/>
                  </a:lnTo>
                  <a:lnTo>
                    <a:pt x="212" y="23"/>
                  </a:lnTo>
                  <a:lnTo>
                    <a:pt x="233" y="39"/>
                  </a:lnTo>
                  <a:lnTo>
                    <a:pt x="249" y="59"/>
                  </a:lnTo>
                  <a:lnTo>
                    <a:pt x="262" y="83"/>
                  </a:lnTo>
                  <a:lnTo>
                    <a:pt x="271" y="108"/>
                  </a:lnTo>
                  <a:lnTo>
                    <a:pt x="274" y="136"/>
                  </a:lnTo>
                  <a:lnTo>
                    <a:pt x="271" y="163"/>
                  </a:lnTo>
                  <a:lnTo>
                    <a:pt x="263" y="188"/>
                  </a:lnTo>
                  <a:lnTo>
                    <a:pt x="263" y="189"/>
                  </a:lnTo>
                  <a:lnTo>
                    <a:pt x="262" y="190"/>
                  </a:lnTo>
                  <a:lnTo>
                    <a:pt x="260" y="190"/>
                  </a:lnTo>
                  <a:lnTo>
                    <a:pt x="257" y="189"/>
                  </a:lnTo>
                  <a:lnTo>
                    <a:pt x="254" y="186"/>
                  </a:lnTo>
                  <a:lnTo>
                    <a:pt x="254" y="184"/>
                  </a:lnTo>
                  <a:lnTo>
                    <a:pt x="261" y="166"/>
                  </a:lnTo>
                  <a:lnTo>
                    <a:pt x="263" y="145"/>
                  </a:lnTo>
                  <a:lnTo>
                    <a:pt x="263" y="144"/>
                  </a:lnTo>
                  <a:lnTo>
                    <a:pt x="262" y="142"/>
                  </a:lnTo>
                  <a:lnTo>
                    <a:pt x="260" y="142"/>
                  </a:lnTo>
                  <a:lnTo>
                    <a:pt x="240" y="142"/>
                  </a:lnTo>
                  <a:lnTo>
                    <a:pt x="239" y="142"/>
                  </a:lnTo>
                  <a:lnTo>
                    <a:pt x="238" y="140"/>
                  </a:lnTo>
                  <a:lnTo>
                    <a:pt x="237" y="139"/>
                  </a:lnTo>
                  <a:lnTo>
                    <a:pt x="237" y="136"/>
                  </a:lnTo>
                  <a:lnTo>
                    <a:pt x="237" y="135"/>
                  </a:lnTo>
                  <a:lnTo>
                    <a:pt x="238" y="133"/>
                  </a:lnTo>
                  <a:lnTo>
                    <a:pt x="239" y="133"/>
                  </a:lnTo>
                  <a:lnTo>
                    <a:pt x="240" y="131"/>
                  </a:lnTo>
                  <a:lnTo>
                    <a:pt x="260" y="131"/>
                  </a:lnTo>
                  <a:lnTo>
                    <a:pt x="262" y="131"/>
                  </a:lnTo>
                  <a:lnTo>
                    <a:pt x="263" y="130"/>
                  </a:lnTo>
                  <a:lnTo>
                    <a:pt x="263" y="127"/>
                  </a:lnTo>
                  <a:lnTo>
                    <a:pt x="261" y="105"/>
                  </a:lnTo>
                  <a:lnTo>
                    <a:pt x="253" y="84"/>
                  </a:lnTo>
                  <a:lnTo>
                    <a:pt x="242" y="65"/>
                  </a:lnTo>
                  <a:lnTo>
                    <a:pt x="240" y="64"/>
                  </a:lnTo>
                  <a:lnTo>
                    <a:pt x="239" y="64"/>
                  </a:lnTo>
                  <a:lnTo>
                    <a:pt x="237" y="64"/>
                  </a:lnTo>
                  <a:lnTo>
                    <a:pt x="223" y="71"/>
                  </a:lnTo>
                  <a:lnTo>
                    <a:pt x="206" y="76"/>
                  </a:lnTo>
                  <a:lnTo>
                    <a:pt x="205" y="78"/>
                  </a:lnTo>
                  <a:lnTo>
                    <a:pt x="203" y="79"/>
                  </a:lnTo>
                  <a:lnTo>
                    <a:pt x="203" y="82"/>
                  </a:lnTo>
                  <a:lnTo>
                    <a:pt x="206" y="90"/>
                  </a:lnTo>
                  <a:lnTo>
                    <a:pt x="207" y="101"/>
                  </a:lnTo>
                  <a:lnTo>
                    <a:pt x="207" y="102"/>
                  </a:lnTo>
                  <a:lnTo>
                    <a:pt x="206" y="103"/>
                  </a:lnTo>
                  <a:lnTo>
                    <a:pt x="205" y="105"/>
                  </a:lnTo>
                  <a:lnTo>
                    <a:pt x="203" y="105"/>
                  </a:lnTo>
                  <a:lnTo>
                    <a:pt x="201" y="105"/>
                  </a:lnTo>
                  <a:lnTo>
                    <a:pt x="198" y="103"/>
                  </a:lnTo>
                  <a:lnTo>
                    <a:pt x="198" y="102"/>
                  </a:lnTo>
                  <a:lnTo>
                    <a:pt x="194" y="84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1" y="82"/>
                  </a:lnTo>
                  <a:lnTo>
                    <a:pt x="173" y="84"/>
                  </a:lnTo>
                  <a:lnTo>
                    <a:pt x="171" y="84"/>
                  </a:lnTo>
                  <a:lnTo>
                    <a:pt x="170" y="83"/>
                  </a:lnTo>
                  <a:lnTo>
                    <a:pt x="169" y="82"/>
                  </a:lnTo>
                  <a:lnTo>
                    <a:pt x="169" y="79"/>
                  </a:lnTo>
                  <a:lnTo>
                    <a:pt x="169" y="78"/>
                  </a:lnTo>
                  <a:lnTo>
                    <a:pt x="170" y="75"/>
                  </a:lnTo>
                  <a:lnTo>
                    <a:pt x="171" y="74"/>
                  </a:lnTo>
                  <a:lnTo>
                    <a:pt x="187" y="71"/>
                  </a:lnTo>
                  <a:lnTo>
                    <a:pt x="189" y="71"/>
                  </a:lnTo>
                  <a:lnTo>
                    <a:pt x="189" y="69"/>
                  </a:lnTo>
                  <a:lnTo>
                    <a:pt x="189" y="66"/>
                  </a:lnTo>
                  <a:lnTo>
                    <a:pt x="184" y="53"/>
                  </a:lnTo>
                  <a:lnTo>
                    <a:pt x="178" y="41"/>
                  </a:lnTo>
                  <a:lnTo>
                    <a:pt x="169" y="28"/>
                  </a:lnTo>
                  <a:lnTo>
                    <a:pt x="159" y="18"/>
                  </a:lnTo>
                  <a:lnTo>
                    <a:pt x="147" y="11"/>
                  </a:lnTo>
                  <a:lnTo>
                    <a:pt x="145" y="11"/>
                  </a:lnTo>
                  <a:lnTo>
                    <a:pt x="142" y="13"/>
                  </a:lnTo>
                  <a:lnTo>
                    <a:pt x="142" y="15"/>
                  </a:lnTo>
                  <a:lnTo>
                    <a:pt x="142" y="46"/>
                  </a:lnTo>
                  <a:lnTo>
                    <a:pt x="142" y="47"/>
                  </a:lnTo>
                  <a:lnTo>
                    <a:pt x="141" y="48"/>
                  </a:lnTo>
                  <a:lnTo>
                    <a:pt x="140" y="50"/>
                  </a:lnTo>
                  <a:lnTo>
                    <a:pt x="137" y="50"/>
                  </a:lnTo>
                  <a:lnTo>
                    <a:pt x="136" y="50"/>
                  </a:lnTo>
                  <a:lnTo>
                    <a:pt x="133" y="48"/>
                  </a:lnTo>
                  <a:lnTo>
                    <a:pt x="133" y="47"/>
                  </a:lnTo>
                  <a:lnTo>
                    <a:pt x="132" y="46"/>
                  </a:lnTo>
                  <a:lnTo>
                    <a:pt x="132" y="15"/>
                  </a:lnTo>
                  <a:lnTo>
                    <a:pt x="132" y="13"/>
                  </a:lnTo>
                  <a:lnTo>
                    <a:pt x="129" y="11"/>
                  </a:lnTo>
                  <a:lnTo>
                    <a:pt x="127" y="11"/>
                  </a:lnTo>
                  <a:lnTo>
                    <a:pt x="115" y="18"/>
                  </a:lnTo>
                  <a:lnTo>
                    <a:pt x="105" y="28"/>
                  </a:lnTo>
                  <a:lnTo>
                    <a:pt x="96" y="41"/>
                  </a:lnTo>
                  <a:lnTo>
                    <a:pt x="90" y="53"/>
                  </a:lnTo>
                  <a:lnTo>
                    <a:pt x="85" y="66"/>
                  </a:lnTo>
                  <a:lnTo>
                    <a:pt x="85" y="69"/>
                  </a:lnTo>
                  <a:lnTo>
                    <a:pt x="86" y="71"/>
                  </a:lnTo>
                  <a:lnTo>
                    <a:pt x="87" y="71"/>
                  </a:lnTo>
                  <a:lnTo>
                    <a:pt x="101" y="74"/>
                  </a:lnTo>
                  <a:lnTo>
                    <a:pt x="104" y="75"/>
                  </a:lnTo>
                  <a:lnTo>
                    <a:pt x="104" y="78"/>
                  </a:lnTo>
                  <a:lnTo>
                    <a:pt x="105" y="79"/>
                  </a:lnTo>
                  <a:lnTo>
                    <a:pt x="104" y="82"/>
                  </a:lnTo>
                  <a:lnTo>
                    <a:pt x="104" y="83"/>
                  </a:lnTo>
                  <a:lnTo>
                    <a:pt x="101" y="84"/>
                  </a:lnTo>
                  <a:lnTo>
                    <a:pt x="100" y="84"/>
                  </a:lnTo>
                  <a:lnTo>
                    <a:pt x="85" y="82"/>
                  </a:lnTo>
                  <a:lnTo>
                    <a:pt x="82" y="82"/>
                  </a:lnTo>
                  <a:lnTo>
                    <a:pt x="81" y="82"/>
                  </a:lnTo>
                  <a:lnTo>
                    <a:pt x="80" y="84"/>
                  </a:lnTo>
                  <a:lnTo>
                    <a:pt x="76" y="105"/>
                  </a:lnTo>
                  <a:lnTo>
                    <a:pt x="74" y="127"/>
                  </a:lnTo>
                  <a:lnTo>
                    <a:pt x="74" y="130"/>
                  </a:lnTo>
                  <a:lnTo>
                    <a:pt x="76" y="131"/>
                  </a:lnTo>
                  <a:lnTo>
                    <a:pt x="78" y="131"/>
                  </a:lnTo>
                  <a:lnTo>
                    <a:pt x="128" y="131"/>
                  </a:lnTo>
                  <a:lnTo>
                    <a:pt x="131" y="131"/>
                  </a:lnTo>
                  <a:lnTo>
                    <a:pt x="132" y="130"/>
                  </a:lnTo>
                  <a:lnTo>
                    <a:pt x="132" y="127"/>
                  </a:lnTo>
                  <a:lnTo>
                    <a:pt x="132" y="117"/>
                  </a:lnTo>
                  <a:lnTo>
                    <a:pt x="133" y="116"/>
                  </a:lnTo>
                  <a:lnTo>
                    <a:pt x="133" y="115"/>
                  </a:lnTo>
                  <a:lnTo>
                    <a:pt x="136" y="113"/>
                  </a:lnTo>
                  <a:lnTo>
                    <a:pt x="137" y="113"/>
                  </a:lnTo>
                  <a:lnTo>
                    <a:pt x="140" y="113"/>
                  </a:lnTo>
                  <a:lnTo>
                    <a:pt x="141" y="115"/>
                  </a:lnTo>
                  <a:lnTo>
                    <a:pt x="142" y="116"/>
                  </a:lnTo>
                  <a:lnTo>
                    <a:pt x="142" y="117"/>
                  </a:lnTo>
                  <a:lnTo>
                    <a:pt x="142" y="127"/>
                  </a:lnTo>
                  <a:lnTo>
                    <a:pt x="142" y="130"/>
                  </a:lnTo>
                  <a:lnTo>
                    <a:pt x="143" y="131"/>
                  </a:lnTo>
                  <a:lnTo>
                    <a:pt x="146" y="131"/>
                  </a:lnTo>
                  <a:lnTo>
                    <a:pt x="169" y="131"/>
                  </a:lnTo>
                  <a:lnTo>
                    <a:pt x="170" y="133"/>
                  </a:lnTo>
                  <a:lnTo>
                    <a:pt x="171" y="133"/>
                  </a:lnTo>
                  <a:lnTo>
                    <a:pt x="173" y="135"/>
                  </a:lnTo>
                  <a:lnTo>
                    <a:pt x="173" y="136"/>
                  </a:lnTo>
                  <a:lnTo>
                    <a:pt x="173" y="139"/>
                  </a:lnTo>
                  <a:lnTo>
                    <a:pt x="171" y="140"/>
                  </a:lnTo>
                  <a:lnTo>
                    <a:pt x="170" y="142"/>
                  </a:lnTo>
                  <a:lnTo>
                    <a:pt x="169" y="142"/>
                  </a:lnTo>
                  <a:lnTo>
                    <a:pt x="146" y="142"/>
                  </a:lnTo>
                  <a:lnTo>
                    <a:pt x="143" y="142"/>
                  </a:lnTo>
                  <a:lnTo>
                    <a:pt x="142" y="143"/>
                  </a:lnTo>
                  <a:lnTo>
                    <a:pt x="142" y="145"/>
                  </a:lnTo>
                  <a:lnTo>
                    <a:pt x="142" y="182"/>
                  </a:lnTo>
                  <a:lnTo>
                    <a:pt x="142" y="185"/>
                  </a:lnTo>
                  <a:lnTo>
                    <a:pt x="143" y="186"/>
                  </a:lnTo>
                  <a:lnTo>
                    <a:pt x="146" y="186"/>
                  </a:lnTo>
                  <a:lnTo>
                    <a:pt x="169" y="189"/>
                  </a:lnTo>
                  <a:lnTo>
                    <a:pt x="191" y="193"/>
                  </a:lnTo>
                  <a:lnTo>
                    <a:pt x="192" y="193"/>
                  </a:lnTo>
                  <a:lnTo>
                    <a:pt x="193" y="191"/>
                  </a:lnTo>
                  <a:lnTo>
                    <a:pt x="194" y="189"/>
                  </a:lnTo>
                  <a:lnTo>
                    <a:pt x="198" y="172"/>
                  </a:lnTo>
                  <a:lnTo>
                    <a:pt x="198" y="170"/>
                  </a:lnTo>
                  <a:lnTo>
                    <a:pt x="201" y="170"/>
                  </a:lnTo>
                  <a:lnTo>
                    <a:pt x="202" y="168"/>
                  </a:lnTo>
                  <a:lnTo>
                    <a:pt x="205" y="170"/>
                  </a:lnTo>
                  <a:lnTo>
                    <a:pt x="206" y="170"/>
                  </a:lnTo>
                  <a:lnTo>
                    <a:pt x="207" y="172"/>
                  </a:lnTo>
                  <a:lnTo>
                    <a:pt x="207" y="173"/>
                  </a:lnTo>
                  <a:lnTo>
                    <a:pt x="206" y="182"/>
                  </a:lnTo>
                  <a:lnTo>
                    <a:pt x="203" y="191"/>
                  </a:lnTo>
                  <a:lnTo>
                    <a:pt x="203" y="194"/>
                  </a:lnTo>
                  <a:lnTo>
                    <a:pt x="205" y="195"/>
                  </a:lnTo>
                  <a:lnTo>
                    <a:pt x="206" y="196"/>
                  </a:lnTo>
                  <a:lnTo>
                    <a:pt x="209" y="198"/>
                  </a:lnTo>
                  <a:lnTo>
                    <a:pt x="211" y="198"/>
                  </a:lnTo>
                  <a:lnTo>
                    <a:pt x="212" y="200"/>
                  </a:lnTo>
                  <a:lnTo>
                    <a:pt x="212" y="202"/>
                  </a:lnTo>
                  <a:lnTo>
                    <a:pt x="212" y="204"/>
                  </a:lnTo>
                  <a:lnTo>
                    <a:pt x="211" y="205"/>
                  </a:lnTo>
                  <a:lnTo>
                    <a:pt x="209" y="207"/>
                  </a:lnTo>
                  <a:lnTo>
                    <a:pt x="207" y="207"/>
                  </a:lnTo>
                  <a:lnTo>
                    <a:pt x="205" y="205"/>
                  </a:lnTo>
                  <a:lnTo>
                    <a:pt x="202" y="205"/>
                  </a:lnTo>
                  <a:lnTo>
                    <a:pt x="201" y="207"/>
                  </a:lnTo>
                  <a:lnTo>
                    <a:pt x="200" y="208"/>
                  </a:lnTo>
                  <a:lnTo>
                    <a:pt x="191" y="230"/>
                  </a:lnTo>
                  <a:lnTo>
                    <a:pt x="179" y="249"/>
                  </a:lnTo>
                  <a:lnTo>
                    <a:pt x="178" y="251"/>
                  </a:lnTo>
                  <a:lnTo>
                    <a:pt x="178" y="253"/>
                  </a:lnTo>
                  <a:lnTo>
                    <a:pt x="179" y="254"/>
                  </a:lnTo>
                  <a:lnTo>
                    <a:pt x="182" y="255"/>
                  </a:lnTo>
                  <a:lnTo>
                    <a:pt x="183" y="255"/>
                  </a:lnTo>
                  <a:lnTo>
                    <a:pt x="198" y="248"/>
                  </a:lnTo>
                  <a:lnTo>
                    <a:pt x="212" y="239"/>
                  </a:lnTo>
                  <a:lnTo>
                    <a:pt x="215" y="237"/>
                  </a:lnTo>
                  <a:lnTo>
                    <a:pt x="217" y="239"/>
                  </a:lnTo>
                  <a:lnTo>
                    <a:pt x="219" y="240"/>
                  </a:lnTo>
                  <a:lnTo>
                    <a:pt x="220" y="241"/>
                  </a:lnTo>
                  <a:lnTo>
                    <a:pt x="220" y="244"/>
                  </a:lnTo>
                  <a:lnTo>
                    <a:pt x="220" y="245"/>
                  </a:lnTo>
                  <a:lnTo>
                    <a:pt x="219" y="246"/>
                  </a:lnTo>
                  <a:lnTo>
                    <a:pt x="194" y="260"/>
                  </a:lnTo>
                  <a:lnTo>
                    <a:pt x="166" y="271"/>
                  </a:lnTo>
                  <a:lnTo>
                    <a:pt x="137" y="273"/>
                  </a:lnTo>
                  <a:lnTo>
                    <a:pt x="106" y="269"/>
                  </a:lnTo>
                  <a:lnTo>
                    <a:pt x="77" y="259"/>
                  </a:lnTo>
                  <a:lnTo>
                    <a:pt x="51" y="244"/>
                  </a:lnTo>
                  <a:lnTo>
                    <a:pt x="31" y="222"/>
                  </a:lnTo>
                  <a:lnTo>
                    <a:pt x="14" y="196"/>
                  </a:lnTo>
                  <a:lnTo>
                    <a:pt x="4" y="168"/>
                  </a:lnTo>
                  <a:lnTo>
                    <a:pt x="0" y="136"/>
                  </a:lnTo>
                  <a:lnTo>
                    <a:pt x="3" y="108"/>
                  </a:lnTo>
                  <a:lnTo>
                    <a:pt x="12" y="83"/>
                  </a:lnTo>
                  <a:lnTo>
                    <a:pt x="12" y="82"/>
                  </a:lnTo>
                  <a:lnTo>
                    <a:pt x="14" y="82"/>
                  </a:lnTo>
                  <a:lnTo>
                    <a:pt x="16" y="82"/>
                  </a:lnTo>
                  <a:lnTo>
                    <a:pt x="18" y="83"/>
                  </a:lnTo>
                  <a:lnTo>
                    <a:pt x="21" y="84"/>
                  </a:lnTo>
                  <a:lnTo>
                    <a:pt x="19" y="88"/>
                  </a:lnTo>
                  <a:lnTo>
                    <a:pt x="13" y="107"/>
                  </a:lnTo>
                  <a:lnTo>
                    <a:pt x="11" y="127"/>
                  </a:lnTo>
                  <a:lnTo>
                    <a:pt x="11" y="130"/>
                  </a:lnTo>
                  <a:lnTo>
                    <a:pt x="12" y="131"/>
                  </a:lnTo>
                  <a:lnTo>
                    <a:pt x="14" y="131"/>
                  </a:lnTo>
                  <a:lnTo>
                    <a:pt x="60" y="131"/>
                  </a:lnTo>
                  <a:lnTo>
                    <a:pt x="63" y="131"/>
                  </a:lnTo>
                  <a:lnTo>
                    <a:pt x="64" y="130"/>
                  </a:lnTo>
                  <a:lnTo>
                    <a:pt x="64" y="127"/>
                  </a:lnTo>
                  <a:lnTo>
                    <a:pt x="67" y="103"/>
                  </a:lnTo>
                  <a:lnTo>
                    <a:pt x="71" y="82"/>
                  </a:lnTo>
                  <a:lnTo>
                    <a:pt x="71" y="79"/>
                  </a:lnTo>
                  <a:lnTo>
                    <a:pt x="69" y="78"/>
                  </a:lnTo>
                  <a:lnTo>
                    <a:pt x="68" y="76"/>
                  </a:lnTo>
                  <a:lnTo>
                    <a:pt x="65" y="76"/>
                  </a:lnTo>
                  <a:lnTo>
                    <a:pt x="64" y="75"/>
                  </a:lnTo>
                  <a:lnTo>
                    <a:pt x="63" y="74"/>
                  </a:lnTo>
                  <a:lnTo>
                    <a:pt x="63" y="71"/>
                  </a:lnTo>
                  <a:lnTo>
                    <a:pt x="63" y="70"/>
                  </a:lnTo>
                  <a:lnTo>
                    <a:pt x="64" y="67"/>
                  </a:lnTo>
                  <a:lnTo>
                    <a:pt x="67" y="66"/>
                  </a:lnTo>
                  <a:lnTo>
                    <a:pt x="68" y="66"/>
                  </a:lnTo>
                  <a:lnTo>
                    <a:pt x="71" y="67"/>
                  </a:lnTo>
                  <a:lnTo>
                    <a:pt x="72" y="67"/>
                  </a:lnTo>
                  <a:lnTo>
                    <a:pt x="74" y="66"/>
                  </a:lnTo>
                  <a:lnTo>
                    <a:pt x="76" y="65"/>
                  </a:lnTo>
                  <a:lnTo>
                    <a:pt x="83" y="43"/>
                  </a:lnTo>
                  <a:lnTo>
                    <a:pt x="95" y="24"/>
                  </a:lnTo>
                  <a:lnTo>
                    <a:pt x="96" y="23"/>
                  </a:lnTo>
                  <a:lnTo>
                    <a:pt x="96" y="20"/>
                  </a:lnTo>
                  <a:lnTo>
                    <a:pt x="95" y="19"/>
                  </a:lnTo>
                  <a:lnTo>
                    <a:pt x="94" y="18"/>
                  </a:lnTo>
                  <a:lnTo>
                    <a:pt x="91" y="18"/>
                  </a:lnTo>
                  <a:lnTo>
                    <a:pt x="77" y="25"/>
                  </a:lnTo>
                  <a:lnTo>
                    <a:pt x="63" y="33"/>
                  </a:lnTo>
                  <a:lnTo>
                    <a:pt x="62" y="34"/>
                  </a:lnTo>
                  <a:lnTo>
                    <a:pt x="60" y="34"/>
                  </a:lnTo>
                  <a:lnTo>
                    <a:pt x="58" y="33"/>
                  </a:lnTo>
                  <a:lnTo>
                    <a:pt x="58" y="32"/>
                  </a:lnTo>
                  <a:lnTo>
                    <a:pt x="57" y="30"/>
                  </a:lnTo>
                  <a:lnTo>
                    <a:pt x="57" y="28"/>
                  </a:lnTo>
                  <a:lnTo>
                    <a:pt x="57" y="27"/>
                  </a:lnTo>
                  <a:lnTo>
                    <a:pt x="58" y="25"/>
                  </a:lnTo>
                  <a:lnTo>
                    <a:pt x="82" y="11"/>
                  </a:lnTo>
                  <a:lnTo>
                    <a:pt x="109" y="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 35"/>
          <p:cNvGrpSpPr/>
          <p:nvPr/>
        </p:nvGrpSpPr>
        <p:grpSpPr>
          <a:xfrm>
            <a:off x="6379006" y="1697368"/>
            <a:ext cx="2007124" cy="2007124"/>
            <a:chOff x="6379006" y="1697368"/>
            <a:chExt cx="2007124" cy="2007124"/>
          </a:xfrm>
        </p:grpSpPr>
        <p:grpSp>
          <p:nvGrpSpPr>
            <p:cNvPr id="8" name="组 7"/>
            <p:cNvGrpSpPr/>
            <p:nvPr/>
          </p:nvGrpSpPr>
          <p:grpSpPr>
            <a:xfrm>
              <a:off x="6379006" y="1697368"/>
              <a:ext cx="2007124" cy="2007124"/>
              <a:chOff x="6379006" y="1580137"/>
              <a:chExt cx="2007124" cy="2007124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6379006" y="1580137"/>
                <a:ext cx="2007124" cy="2007124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6457178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6" name="Freeform 463"/>
            <p:cNvSpPr>
              <a:spLocks noEditPoints="1"/>
            </p:cNvSpPr>
            <p:nvPr/>
          </p:nvSpPr>
          <p:spPr bwMode="auto">
            <a:xfrm>
              <a:off x="6920141" y="2443420"/>
              <a:ext cx="949391" cy="538766"/>
            </a:xfrm>
            <a:custGeom>
              <a:avLst/>
              <a:gdLst>
                <a:gd name="T0" fmla="*/ 250 w 326"/>
                <a:gd name="T1" fmla="*/ 94 h 185"/>
                <a:gd name="T2" fmla="*/ 253 w 326"/>
                <a:gd name="T3" fmla="*/ 98 h 185"/>
                <a:gd name="T4" fmla="*/ 249 w 326"/>
                <a:gd name="T5" fmla="*/ 148 h 185"/>
                <a:gd name="T6" fmla="*/ 225 w 326"/>
                <a:gd name="T7" fmla="*/ 163 h 185"/>
                <a:gd name="T8" fmla="*/ 185 w 326"/>
                <a:gd name="T9" fmla="*/ 171 h 185"/>
                <a:gd name="T10" fmla="*/ 142 w 326"/>
                <a:gd name="T11" fmla="*/ 171 h 185"/>
                <a:gd name="T12" fmla="*/ 102 w 326"/>
                <a:gd name="T13" fmla="*/ 163 h 185"/>
                <a:gd name="T14" fmla="*/ 78 w 326"/>
                <a:gd name="T15" fmla="*/ 148 h 185"/>
                <a:gd name="T16" fmla="*/ 74 w 326"/>
                <a:gd name="T17" fmla="*/ 99 h 185"/>
                <a:gd name="T18" fmla="*/ 76 w 326"/>
                <a:gd name="T19" fmla="*/ 94 h 185"/>
                <a:gd name="T20" fmla="*/ 82 w 326"/>
                <a:gd name="T21" fmla="*/ 94 h 185"/>
                <a:gd name="T22" fmla="*/ 163 w 326"/>
                <a:gd name="T23" fmla="*/ 126 h 185"/>
                <a:gd name="T24" fmla="*/ 245 w 326"/>
                <a:gd name="T25" fmla="*/ 93 h 185"/>
                <a:gd name="T26" fmla="*/ 163 w 326"/>
                <a:gd name="T27" fmla="*/ 0 h 185"/>
                <a:gd name="T28" fmla="*/ 322 w 326"/>
                <a:gd name="T29" fmla="*/ 46 h 185"/>
                <a:gd name="T30" fmla="*/ 326 w 326"/>
                <a:gd name="T31" fmla="*/ 50 h 185"/>
                <a:gd name="T32" fmla="*/ 324 w 326"/>
                <a:gd name="T33" fmla="*/ 53 h 185"/>
                <a:gd name="T34" fmla="*/ 168 w 326"/>
                <a:gd name="T35" fmla="*/ 120 h 185"/>
                <a:gd name="T36" fmla="*/ 157 w 326"/>
                <a:gd name="T37" fmla="*/ 120 h 185"/>
                <a:gd name="T38" fmla="*/ 42 w 326"/>
                <a:gd name="T39" fmla="*/ 72 h 185"/>
                <a:gd name="T40" fmla="*/ 39 w 326"/>
                <a:gd name="T41" fmla="*/ 75 h 185"/>
                <a:gd name="T42" fmla="*/ 39 w 326"/>
                <a:gd name="T43" fmla="*/ 110 h 185"/>
                <a:gd name="T44" fmla="*/ 42 w 326"/>
                <a:gd name="T45" fmla="*/ 110 h 185"/>
                <a:gd name="T46" fmla="*/ 45 w 326"/>
                <a:gd name="T47" fmla="*/ 110 h 185"/>
                <a:gd name="T48" fmla="*/ 46 w 326"/>
                <a:gd name="T49" fmla="*/ 112 h 185"/>
                <a:gd name="T50" fmla="*/ 46 w 326"/>
                <a:gd name="T51" fmla="*/ 116 h 185"/>
                <a:gd name="T52" fmla="*/ 45 w 326"/>
                <a:gd name="T53" fmla="*/ 122 h 185"/>
                <a:gd name="T54" fmla="*/ 46 w 326"/>
                <a:gd name="T55" fmla="*/ 124 h 185"/>
                <a:gd name="T56" fmla="*/ 46 w 326"/>
                <a:gd name="T57" fmla="*/ 126 h 185"/>
                <a:gd name="T58" fmla="*/ 45 w 326"/>
                <a:gd name="T59" fmla="*/ 127 h 185"/>
                <a:gd name="T60" fmla="*/ 52 w 326"/>
                <a:gd name="T61" fmla="*/ 149 h 185"/>
                <a:gd name="T62" fmla="*/ 50 w 326"/>
                <a:gd name="T63" fmla="*/ 171 h 185"/>
                <a:gd name="T64" fmla="*/ 42 w 326"/>
                <a:gd name="T65" fmla="*/ 181 h 185"/>
                <a:gd name="T66" fmla="*/ 42 w 326"/>
                <a:gd name="T67" fmla="*/ 175 h 185"/>
                <a:gd name="T68" fmla="*/ 42 w 326"/>
                <a:gd name="T69" fmla="*/ 171 h 185"/>
                <a:gd name="T70" fmla="*/ 41 w 326"/>
                <a:gd name="T71" fmla="*/ 172 h 185"/>
                <a:gd name="T72" fmla="*/ 39 w 326"/>
                <a:gd name="T73" fmla="*/ 179 h 185"/>
                <a:gd name="T74" fmla="*/ 36 w 326"/>
                <a:gd name="T75" fmla="*/ 185 h 185"/>
                <a:gd name="T76" fmla="*/ 34 w 326"/>
                <a:gd name="T77" fmla="*/ 185 h 185"/>
                <a:gd name="T78" fmla="*/ 33 w 326"/>
                <a:gd name="T79" fmla="*/ 170 h 185"/>
                <a:gd name="T80" fmla="*/ 32 w 326"/>
                <a:gd name="T81" fmla="*/ 167 h 185"/>
                <a:gd name="T82" fmla="*/ 32 w 326"/>
                <a:gd name="T83" fmla="*/ 171 h 185"/>
                <a:gd name="T84" fmla="*/ 30 w 326"/>
                <a:gd name="T85" fmla="*/ 179 h 185"/>
                <a:gd name="T86" fmla="*/ 30 w 326"/>
                <a:gd name="T87" fmla="*/ 179 h 185"/>
                <a:gd name="T88" fmla="*/ 29 w 326"/>
                <a:gd name="T89" fmla="*/ 172 h 185"/>
                <a:gd name="T90" fmla="*/ 28 w 326"/>
                <a:gd name="T91" fmla="*/ 172 h 185"/>
                <a:gd name="T92" fmla="*/ 28 w 326"/>
                <a:gd name="T93" fmla="*/ 180 h 185"/>
                <a:gd name="T94" fmla="*/ 28 w 326"/>
                <a:gd name="T95" fmla="*/ 181 h 185"/>
                <a:gd name="T96" fmla="*/ 16 w 326"/>
                <a:gd name="T97" fmla="*/ 157 h 185"/>
                <a:gd name="T98" fmla="*/ 25 w 326"/>
                <a:gd name="T99" fmla="*/ 127 h 185"/>
                <a:gd name="T100" fmla="*/ 24 w 326"/>
                <a:gd name="T101" fmla="*/ 126 h 185"/>
                <a:gd name="T102" fmla="*/ 24 w 326"/>
                <a:gd name="T103" fmla="*/ 122 h 185"/>
                <a:gd name="T104" fmla="*/ 27 w 326"/>
                <a:gd name="T105" fmla="*/ 121 h 185"/>
                <a:gd name="T106" fmla="*/ 25 w 326"/>
                <a:gd name="T107" fmla="*/ 116 h 185"/>
                <a:gd name="T108" fmla="*/ 25 w 326"/>
                <a:gd name="T109" fmla="*/ 112 h 185"/>
                <a:gd name="T110" fmla="*/ 28 w 326"/>
                <a:gd name="T111" fmla="*/ 108 h 185"/>
                <a:gd name="T112" fmla="*/ 30 w 326"/>
                <a:gd name="T113" fmla="*/ 110 h 185"/>
                <a:gd name="T114" fmla="*/ 33 w 326"/>
                <a:gd name="T115" fmla="*/ 108 h 185"/>
                <a:gd name="T116" fmla="*/ 32 w 326"/>
                <a:gd name="T117" fmla="*/ 67 h 185"/>
                <a:gd name="T118" fmla="*/ 2 w 326"/>
                <a:gd name="T119" fmla="*/ 55 h 185"/>
                <a:gd name="T120" fmla="*/ 0 w 326"/>
                <a:gd name="T121" fmla="*/ 52 h 185"/>
                <a:gd name="T122" fmla="*/ 1 w 326"/>
                <a:gd name="T123" fmla="*/ 47 h 185"/>
                <a:gd name="T124" fmla="*/ 159 w 326"/>
                <a:gd name="T125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26" h="185">
                  <a:moveTo>
                    <a:pt x="248" y="93"/>
                  </a:moveTo>
                  <a:lnTo>
                    <a:pt x="250" y="94"/>
                  </a:lnTo>
                  <a:lnTo>
                    <a:pt x="251" y="95"/>
                  </a:lnTo>
                  <a:lnTo>
                    <a:pt x="253" y="98"/>
                  </a:lnTo>
                  <a:lnTo>
                    <a:pt x="253" y="138"/>
                  </a:lnTo>
                  <a:lnTo>
                    <a:pt x="249" y="148"/>
                  </a:lnTo>
                  <a:lnTo>
                    <a:pt x="239" y="157"/>
                  </a:lnTo>
                  <a:lnTo>
                    <a:pt x="225" y="163"/>
                  </a:lnTo>
                  <a:lnTo>
                    <a:pt x="207" y="168"/>
                  </a:lnTo>
                  <a:lnTo>
                    <a:pt x="185" y="171"/>
                  </a:lnTo>
                  <a:lnTo>
                    <a:pt x="163" y="172"/>
                  </a:lnTo>
                  <a:lnTo>
                    <a:pt x="142" y="171"/>
                  </a:lnTo>
                  <a:lnTo>
                    <a:pt x="120" y="168"/>
                  </a:lnTo>
                  <a:lnTo>
                    <a:pt x="102" y="163"/>
                  </a:lnTo>
                  <a:lnTo>
                    <a:pt x="87" y="157"/>
                  </a:lnTo>
                  <a:lnTo>
                    <a:pt x="78" y="148"/>
                  </a:lnTo>
                  <a:lnTo>
                    <a:pt x="74" y="138"/>
                  </a:lnTo>
                  <a:lnTo>
                    <a:pt x="74" y="99"/>
                  </a:lnTo>
                  <a:lnTo>
                    <a:pt x="75" y="97"/>
                  </a:lnTo>
                  <a:lnTo>
                    <a:pt x="76" y="94"/>
                  </a:lnTo>
                  <a:lnTo>
                    <a:pt x="79" y="93"/>
                  </a:lnTo>
                  <a:lnTo>
                    <a:pt x="82" y="94"/>
                  </a:lnTo>
                  <a:lnTo>
                    <a:pt x="158" y="125"/>
                  </a:lnTo>
                  <a:lnTo>
                    <a:pt x="163" y="126"/>
                  </a:lnTo>
                  <a:lnTo>
                    <a:pt x="168" y="125"/>
                  </a:lnTo>
                  <a:lnTo>
                    <a:pt x="245" y="93"/>
                  </a:lnTo>
                  <a:lnTo>
                    <a:pt x="248" y="93"/>
                  </a:lnTo>
                  <a:close/>
                  <a:moveTo>
                    <a:pt x="163" y="0"/>
                  </a:moveTo>
                  <a:lnTo>
                    <a:pt x="167" y="0"/>
                  </a:lnTo>
                  <a:lnTo>
                    <a:pt x="322" y="46"/>
                  </a:lnTo>
                  <a:lnTo>
                    <a:pt x="324" y="47"/>
                  </a:lnTo>
                  <a:lnTo>
                    <a:pt x="326" y="50"/>
                  </a:lnTo>
                  <a:lnTo>
                    <a:pt x="326" y="52"/>
                  </a:lnTo>
                  <a:lnTo>
                    <a:pt x="324" y="53"/>
                  </a:lnTo>
                  <a:lnTo>
                    <a:pt x="323" y="55"/>
                  </a:lnTo>
                  <a:lnTo>
                    <a:pt x="168" y="120"/>
                  </a:lnTo>
                  <a:lnTo>
                    <a:pt x="163" y="121"/>
                  </a:lnTo>
                  <a:lnTo>
                    <a:pt x="157" y="120"/>
                  </a:lnTo>
                  <a:lnTo>
                    <a:pt x="43" y="72"/>
                  </a:lnTo>
                  <a:lnTo>
                    <a:pt x="42" y="72"/>
                  </a:lnTo>
                  <a:lnTo>
                    <a:pt x="39" y="74"/>
                  </a:lnTo>
                  <a:lnTo>
                    <a:pt x="39" y="75"/>
                  </a:lnTo>
                  <a:lnTo>
                    <a:pt x="39" y="110"/>
                  </a:lnTo>
                  <a:lnTo>
                    <a:pt x="39" y="110"/>
                  </a:lnTo>
                  <a:lnTo>
                    <a:pt x="41" y="111"/>
                  </a:lnTo>
                  <a:lnTo>
                    <a:pt x="42" y="110"/>
                  </a:lnTo>
                  <a:lnTo>
                    <a:pt x="43" y="110"/>
                  </a:lnTo>
                  <a:lnTo>
                    <a:pt x="45" y="110"/>
                  </a:lnTo>
                  <a:lnTo>
                    <a:pt x="45" y="111"/>
                  </a:lnTo>
                  <a:lnTo>
                    <a:pt x="46" y="112"/>
                  </a:lnTo>
                  <a:lnTo>
                    <a:pt x="46" y="115"/>
                  </a:lnTo>
                  <a:lnTo>
                    <a:pt x="46" y="116"/>
                  </a:lnTo>
                  <a:lnTo>
                    <a:pt x="46" y="120"/>
                  </a:lnTo>
                  <a:lnTo>
                    <a:pt x="45" y="122"/>
                  </a:lnTo>
                  <a:lnTo>
                    <a:pt x="45" y="124"/>
                  </a:lnTo>
                  <a:lnTo>
                    <a:pt x="46" y="124"/>
                  </a:lnTo>
                  <a:lnTo>
                    <a:pt x="47" y="125"/>
                  </a:lnTo>
                  <a:lnTo>
                    <a:pt x="46" y="126"/>
                  </a:lnTo>
                  <a:lnTo>
                    <a:pt x="45" y="127"/>
                  </a:lnTo>
                  <a:lnTo>
                    <a:pt x="45" y="127"/>
                  </a:lnTo>
                  <a:lnTo>
                    <a:pt x="50" y="138"/>
                  </a:lnTo>
                  <a:lnTo>
                    <a:pt x="52" y="149"/>
                  </a:lnTo>
                  <a:lnTo>
                    <a:pt x="52" y="161"/>
                  </a:lnTo>
                  <a:lnTo>
                    <a:pt x="50" y="171"/>
                  </a:lnTo>
                  <a:lnTo>
                    <a:pt x="42" y="180"/>
                  </a:lnTo>
                  <a:lnTo>
                    <a:pt x="42" y="181"/>
                  </a:lnTo>
                  <a:lnTo>
                    <a:pt x="42" y="180"/>
                  </a:lnTo>
                  <a:lnTo>
                    <a:pt x="42" y="175"/>
                  </a:lnTo>
                  <a:lnTo>
                    <a:pt x="42" y="172"/>
                  </a:lnTo>
                  <a:lnTo>
                    <a:pt x="42" y="171"/>
                  </a:lnTo>
                  <a:lnTo>
                    <a:pt x="42" y="171"/>
                  </a:lnTo>
                  <a:lnTo>
                    <a:pt x="41" y="172"/>
                  </a:lnTo>
                  <a:lnTo>
                    <a:pt x="41" y="175"/>
                  </a:lnTo>
                  <a:lnTo>
                    <a:pt x="39" y="179"/>
                  </a:lnTo>
                  <a:lnTo>
                    <a:pt x="37" y="182"/>
                  </a:lnTo>
                  <a:lnTo>
                    <a:pt x="36" y="185"/>
                  </a:lnTo>
                  <a:lnTo>
                    <a:pt x="34" y="185"/>
                  </a:lnTo>
                  <a:lnTo>
                    <a:pt x="34" y="185"/>
                  </a:lnTo>
                  <a:lnTo>
                    <a:pt x="33" y="173"/>
                  </a:lnTo>
                  <a:lnTo>
                    <a:pt x="33" y="170"/>
                  </a:lnTo>
                  <a:lnTo>
                    <a:pt x="33" y="168"/>
                  </a:lnTo>
                  <a:lnTo>
                    <a:pt x="32" y="167"/>
                  </a:lnTo>
                  <a:lnTo>
                    <a:pt x="32" y="168"/>
                  </a:lnTo>
                  <a:lnTo>
                    <a:pt x="32" y="171"/>
                  </a:lnTo>
                  <a:lnTo>
                    <a:pt x="32" y="179"/>
                  </a:lnTo>
                  <a:lnTo>
                    <a:pt x="30" y="179"/>
                  </a:lnTo>
                  <a:lnTo>
                    <a:pt x="30" y="180"/>
                  </a:lnTo>
                  <a:lnTo>
                    <a:pt x="30" y="179"/>
                  </a:lnTo>
                  <a:lnTo>
                    <a:pt x="29" y="175"/>
                  </a:lnTo>
                  <a:lnTo>
                    <a:pt x="29" y="172"/>
                  </a:lnTo>
                  <a:lnTo>
                    <a:pt x="28" y="172"/>
                  </a:lnTo>
                  <a:lnTo>
                    <a:pt x="28" y="172"/>
                  </a:lnTo>
                  <a:lnTo>
                    <a:pt x="28" y="175"/>
                  </a:lnTo>
                  <a:lnTo>
                    <a:pt x="28" y="180"/>
                  </a:lnTo>
                  <a:lnTo>
                    <a:pt x="28" y="181"/>
                  </a:lnTo>
                  <a:lnTo>
                    <a:pt x="28" y="181"/>
                  </a:lnTo>
                  <a:lnTo>
                    <a:pt x="19" y="170"/>
                  </a:lnTo>
                  <a:lnTo>
                    <a:pt x="16" y="157"/>
                  </a:lnTo>
                  <a:lnTo>
                    <a:pt x="19" y="141"/>
                  </a:lnTo>
                  <a:lnTo>
                    <a:pt x="25" y="127"/>
                  </a:lnTo>
                  <a:lnTo>
                    <a:pt x="25" y="126"/>
                  </a:lnTo>
                  <a:lnTo>
                    <a:pt x="24" y="126"/>
                  </a:lnTo>
                  <a:lnTo>
                    <a:pt x="24" y="124"/>
                  </a:lnTo>
                  <a:lnTo>
                    <a:pt x="24" y="122"/>
                  </a:lnTo>
                  <a:lnTo>
                    <a:pt x="25" y="122"/>
                  </a:lnTo>
                  <a:lnTo>
                    <a:pt x="27" y="121"/>
                  </a:lnTo>
                  <a:lnTo>
                    <a:pt x="25" y="118"/>
                  </a:lnTo>
                  <a:lnTo>
                    <a:pt x="25" y="116"/>
                  </a:lnTo>
                  <a:lnTo>
                    <a:pt x="25" y="113"/>
                  </a:lnTo>
                  <a:lnTo>
                    <a:pt x="25" y="112"/>
                  </a:lnTo>
                  <a:lnTo>
                    <a:pt x="27" y="110"/>
                  </a:lnTo>
                  <a:lnTo>
                    <a:pt x="28" y="108"/>
                  </a:lnTo>
                  <a:lnTo>
                    <a:pt x="30" y="108"/>
                  </a:lnTo>
                  <a:lnTo>
                    <a:pt x="30" y="110"/>
                  </a:lnTo>
                  <a:lnTo>
                    <a:pt x="32" y="108"/>
                  </a:lnTo>
                  <a:lnTo>
                    <a:pt x="33" y="108"/>
                  </a:lnTo>
                  <a:lnTo>
                    <a:pt x="33" y="70"/>
                  </a:lnTo>
                  <a:lnTo>
                    <a:pt x="32" y="67"/>
                  </a:lnTo>
                  <a:lnTo>
                    <a:pt x="30" y="66"/>
                  </a:lnTo>
                  <a:lnTo>
                    <a:pt x="2" y="55"/>
                  </a:lnTo>
                  <a:lnTo>
                    <a:pt x="1" y="53"/>
                  </a:lnTo>
                  <a:lnTo>
                    <a:pt x="0" y="52"/>
                  </a:lnTo>
                  <a:lnTo>
                    <a:pt x="0" y="50"/>
                  </a:lnTo>
                  <a:lnTo>
                    <a:pt x="1" y="47"/>
                  </a:lnTo>
                  <a:lnTo>
                    <a:pt x="4" y="46"/>
                  </a:lnTo>
                  <a:lnTo>
                    <a:pt x="159" y="0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" name="组 2"/>
          <p:cNvGrpSpPr/>
          <p:nvPr/>
        </p:nvGrpSpPr>
        <p:grpSpPr>
          <a:xfrm>
            <a:off x="1140890" y="1697368"/>
            <a:ext cx="2007124" cy="2007124"/>
            <a:chOff x="1140890" y="1697368"/>
            <a:chExt cx="2007124" cy="2007124"/>
          </a:xfrm>
        </p:grpSpPr>
        <p:grpSp>
          <p:nvGrpSpPr>
            <p:cNvPr id="4" name="组 3"/>
            <p:cNvGrpSpPr/>
            <p:nvPr/>
          </p:nvGrpSpPr>
          <p:grpSpPr>
            <a:xfrm>
              <a:off x="1140890" y="1697368"/>
              <a:ext cx="2007124" cy="2007124"/>
              <a:chOff x="1140890" y="1580137"/>
              <a:chExt cx="2007124" cy="2007124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1140890" y="1580137"/>
                <a:ext cx="2007124" cy="200712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1219062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7" name="Freeform 345"/>
            <p:cNvSpPr>
              <a:spLocks noEditPoints="1"/>
            </p:cNvSpPr>
            <p:nvPr/>
          </p:nvSpPr>
          <p:spPr bwMode="auto">
            <a:xfrm>
              <a:off x="1895091" y="2265114"/>
              <a:ext cx="567886" cy="803779"/>
            </a:xfrm>
            <a:custGeom>
              <a:avLst/>
              <a:gdLst>
                <a:gd name="T0" fmla="*/ 190 w 195"/>
                <a:gd name="T1" fmla="*/ 163 h 276"/>
                <a:gd name="T2" fmla="*/ 195 w 195"/>
                <a:gd name="T3" fmla="*/ 174 h 276"/>
                <a:gd name="T4" fmla="*/ 192 w 195"/>
                <a:gd name="T5" fmla="*/ 180 h 276"/>
                <a:gd name="T6" fmla="*/ 105 w 195"/>
                <a:gd name="T7" fmla="*/ 212 h 276"/>
                <a:gd name="T8" fmla="*/ 98 w 195"/>
                <a:gd name="T9" fmla="*/ 202 h 276"/>
                <a:gd name="T10" fmla="*/ 101 w 195"/>
                <a:gd name="T11" fmla="*/ 195 h 276"/>
                <a:gd name="T12" fmla="*/ 187 w 195"/>
                <a:gd name="T13" fmla="*/ 160 h 276"/>
                <a:gd name="T14" fmla="*/ 20 w 195"/>
                <a:gd name="T15" fmla="*/ 147 h 276"/>
                <a:gd name="T16" fmla="*/ 15 w 195"/>
                <a:gd name="T17" fmla="*/ 157 h 276"/>
                <a:gd name="T18" fmla="*/ 20 w 195"/>
                <a:gd name="T19" fmla="*/ 168 h 276"/>
                <a:gd name="T20" fmla="*/ 32 w 195"/>
                <a:gd name="T21" fmla="*/ 169 h 276"/>
                <a:gd name="T22" fmla="*/ 40 w 195"/>
                <a:gd name="T23" fmla="*/ 161 h 276"/>
                <a:gd name="T24" fmla="*/ 37 w 195"/>
                <a:gd name="T25" fmla="*/ 150 h 276"/>
                <a:gd name="T26" fmla="*/ 27 w 195"/>
                <a:gd name="T27" fmla="*/ 145 h 276"/>
                <a:gd name="T28" fmla="*/ 102 w 195"/>
                <a:gd name="T29" fmla="*/ 2 h 276"/>
                <a:gd name="T30" fmla="*/ 105 w 195"/>
                <a:gd name="T31" fmla="*/ 12 h 276"/>
                <a:gd name="T32" fmla="*/ 100 w 195"/>
                <a:gd name="T33" fmla="*/ 14 h 276"/>
                <a:gd name="T34" fmla="*/ 151 w 195"/>
                <a:gd name="T35" fmla="*/ 146 h 276"/>
                <a:gd name="T36" fmla="*/ 148 w 195"/>
                <a:gd name="T37" fmla="*/ 149 h 276"/>
                <a:gd name="T38" fmla="*/ 147 w 195"/>
                <a:gd name="T39" fmla="*/ 151 h 276"/>
                <a:gd name="T40" fmla="*/ 148 w 195"/>
                <a:gd name="T41" fmla="*/ 160 h 276"/>
                <a:gd name="T42" fmla="*/ 144 w 195"/>
                <a:gd name="T43" fmla="*/ 166 h 276"/>
                <a:gd name="T44" fmla="*/ 129 w 195"/>
                <a:gd name="T45" fmla="*/ 169 h 276"/>
                <a:gd name="T46" fmla="*/ 124 w 195"/>
                <a:gd name="T47" fmla="*/ 161 h 276"/>
                <a:gd name="T48" fmla="*/ 120 w 195"/>
                <a:gd name="T49" fmla="*/ 160 h 276"/>
                <a:gd name="T50" fmla="*/ 118 w 195"/>
                <a:gd name="T51" fmla="*/ 160 h 276"/>
                <a:gd name="T52" fmla="*/ 91 w 195"/>
                <a:gd name="T53" fmla="*/ 97 h 276"/>
                <a:gd name="T54" fmla="*/ 84 w 195"/>
                <a:gd name="T55" fmla="*/ 97 h 276"/>
                <a:gd name="T56" fmla="*/ 52 w 195"/>
                <a:gd name="T57" fmla="*/ 136 h 276"/>
                <a:gd name="T58" fmla="*/ 55 w 195"/>
                <a:gd name="T59" fmla="*/ 151 h 276"/>
                <a:gd name="T60" fmla="*/ 52 w 195"/>
                <a:gd name="T61" fmla="*/ 170 h 276"/>
                <a:gd name="T62" fmla="*/ 46 w 195"/>
                <a:gd name="T63" fmla="*/ 180 h 276"/>
                <a:gd name="T64" fmla="*/ 59 w 195"/>
                <a:gd name="T65" fmla="*/ 216 h 276"/>
                <a:gd name="T66" fmla="*/ 87 w 195"/>
                <a:gd name="T67" fmla="*/ 243 h 276"/>
                <a:gd name="T68" fmla="*/ 185 w 195"/>
                <a:gd name="T69" fmla="*/ 244 h 276"/>
                <a:gd name="T70" fmla="*/ 193 w 195"/>
                <a:gd name="T71" fmla="*/ 256 h 276"/>
                <a:gd name="T72" fmla="*/ 189 w 195"/>
                <a:gd name="T73" fmla="*/ 274 h 276"/>
                <a:gd name="T74" fmla="*/ 22 w 195"/>
                <a:gd name="T75" fmla="*/ 276 h 276"/>
                <a:gd name="T76" fmla="*/ 12 w 195"/>
                <a:gd name="T77" fmla="*/ 270 h 276"/>
                <a:gd name="T78" fmla="*/ 12 w 195"/>
                <a:gd name="T79" fmla="*/ 251 h 276"/>
                <a:gd name="T80" fmla="*/ 22 w 195"/>
                <a:gd name="T81" fmla="*/ 244 h 276"/>
                <a:gd name="T82" fmla="*/ 29 w 195"/>
                <a:gd name="T83" fmla="*/ 241 h 276"/>
                <a:gd name="T84" fmla="*/ 17 w 195"/>
                <a:gd name="T85" fmla="*/ 210 h 276"/>
                <a:gd name="T86" fmla="*/ 8 w 195"/>
                <a:gd name="T87" fmla="*/ 177 h 276"/>
                <a:gd name="T88" fmla="*/ 0 w 195"/>
                <a:gd name="T89" fmla="*/ 157 h 276"/>
                <a:gd name="T90" fmla="*/ 15 w 195"/>
                <a:gd name="T91" fmla="*/ 131 h 276"/>
                <a:gd name="T92" fmla="*/ 38 w 195"/>
                <a:gd name="T93" fmla="*/ 91 h 276"/>
                <a:gd name="T94" fmla="*/ 75 w 195"/>
                <a:gd name="T95" fmla="*/ 62 h 276"/>
                <a:gd name="T96" fmla="*/ 65 w 195"/>
                <a:gd name="T97" fmla="*/ 31 h 276"/>
                <a:gd name="T98" fmla="*/ 61 w 195"/>
                <a:gd name="T99" fmla="*/ 30 h 276"/>
                <a:gd name="T100" fmla="*/ 56 w 195"/>
                <a:gd name="T101" fmla="*/ 31 h 276"/>
                <a:gd name="T102" fmla="*/ 52 w 195"/>
                <a:gd name="T103" fmla="*/ 20 h 276"/>
                <a:gd name="T104" fmla="*/ 59 w 195"/>
                <a:gd name="T105" fmla="*/ 16 h 276"/>
                <a:gd name="T106" fmla="*/ 101 w 195"/>
                <a:gd name="T10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276">
                  <a:moveTo>
                    <a:pt x="187" y="160"/>
                  </a:moveTo>
                  <a:lnTo>
                    <a:pt x="189" y="161"/>
                  </a:lnTo>
                  <a:lnTo>
                    <a:pt x="190" y="163"/>
                  </a:lnTo>
                  <a:lnTo>
                    <a:pt x="193" y="165"/>
                  </a:lnTo>
                  <a:lnTo>
                    <a:pt x="195" y="172"/>
                  </a:lnTo>
                  <a:lnTo>
                    <a:pt x="195" y="174"/>
                  </a:lnTo>
                  <a:lnTo>
                    <a:pt x="195" y="177"/>
                  </a:lnTo>
                  <a:lnTo>
                    <a:pt x="193" y="178"/>
                  </a:lnTo>
                  <a:lnTo>
                    <a:pt x="192" y="180"/>
                  </a:lnTo>
                  <a:lnTo>
                    <a:pt x="110" y="212"/>
                  </a:lnTo>
                  <a:lnTo>
                    <a:pt x="107" y="212"/>
                  </a:lnTo>
                  <a:lnTo>
                    <a:pt x="105" y="212"/>
                  </a:lnTo>
                  <a:lnTo>
                    <a:pt x="103" y="211"/>
                  </a:lnTo>
                  <a:lnTo>
                    <a:pt x="101" y="209"/>
                  </a:lnTo>
                  <a:lnTo>
                    <a:pt x="98" y="202"/>
                  </a:lnTo>
                  <a:lnTo>
                    <a:pt x="98" y="200"/>
                  </a:lnTo>
                  <a:lnTo>
                    <a:pt x="98" y="197"/>
                  </a:lnTo>
                  <a:lnTo>
                    <a:pt x="101" y="195"/>
                  </a:lnTo>
                  <a:lnTo>
                    <a:pt x="102" y="193"/>
                  </a:lnTo>
                  <a:lnTo>
                    <a:pt x="184" y="161"/>
                  </a:lnTo>
                  <a:lnTo>
                    <a:pt x="187" y="160"/>
                  </a:lnTo>
                  <a:close/>
                  <a:moveTo>
                    <a:pt x="27" y="145"/>
                  </a:moveTo>
                  <a:lnTo>
                    <a:pt x="23" y="145"/>
                  </a:lnTo>
                  <a:lnTo>
                    <a:pt x="20" y="147"/>
                  </a:lnTo>
                  <a:lnTo>
                    <a:pt x="17" y="150"/>
                  </a:lnTo>
                  <a:lnTo>
                    <a:pt x="15" y="154"/>
                  </a:lnTo>
                  <a:lnTo>
                    <a:pt x="15" y="157"/>
                  </a:lnTo>
                  <a:lnTo>
                    <a:pt x="15" y="161"/>
                  </a:lnTo>
                  <a:lnTo>
                    <a:pt x="17" y="165"/>
                  </a:lnTo>
                  <a:lnTo>
                    <a:pt x="20" y="168"/>
                  </a:lnTo>
                  <a:lnTo>
                    <a:pt x="23" y="169"/>
                  </a:lnTo>
                  <a:lnTo>
                    <a:pt x="27" y="170"/>
                  </a:lnTo>
                  <a:lnTo>
                    <a:pt x="32" y="169"/>
                  </a:lnTo>
                  <a:lnTo>
                    <a:pt x="35" y="168"/>
                  </a:lnTo>
                  <a:lnTo>
                    <a:pt x="37" y="165"/>
                  </a:lnTo>
                  <a:lnTo>
                    <a:pt x="40" y="161"/>
                  </a:lnTo>
                  <a:lnTo>
                    <a:pt x="40" y="157"/>
                  </a:lnTo>
                  <a:lnTo>
                    <a:pt x="40" y="154"/>
                  </a:lnTo>
                  <a:lnTo>
                    <a:pt x="37" y="150"/>
                  </a:lnTo>
                  <a:lnTo>
                    <a:pt x="35" y="147"/>
                  </a:lnTo>
                  <a:lnTo>
                    <a:pt x="32" y="145"/>
                  </a:lnTo>
                  <a:lnTo>
                    <a:pt x="27" y="145"/>
                  </a:lnTo>
                  <a:close/>
                  <a:moveTo>
                    <a:pt x="101" y="0"/>
                  </a:moveTo>
                  <a:lnTo>
                    <a:pt x="102" y="0"/>
                  </a:lnTo>
                  <a:lnTo>
                    <a:pt x="102" y="2"/>
                  </a:lnTo>
                  <a:lnTo>
                    <a:pt x="106" y="9"/>
                  </a:lnTo>
                  <a:lnTo>
                    <a:pt x="106" y="11"/>
                  </a:lnTo>
                  <a:lnTo>
                    <a:pt x="105" y="12"/>
                  </a:lnTo>
                  <a:lnTo>
                    <a:pt x="103" y="13"/>
                  </a:lnTo>
                  <a:lnTo>
                    <a:pt x="101" y="14"/>
                  </a:lnTo>
                  <a:lnTo>
                    <a:pt x="100" y="14"/>
                  </a:lnTo>
                  <a:lnTo>
                    <a:pt x="100" y="16"/>
                  </a:lnTo>
                  <a:lnTo>
                    <a:pt x="100" y="18"/>
                  </a:lnTo>
                  <a:lnTo>
                    <a:pt x="151" y="146"/>
                  </a:lnTo>
                  <a:lnTo>
                    <a:pt x="151" y="147"/>
                  </a:lnTo>
                  <a:lnTo>
                    <a:pt x="149" y="149"/>
                  </a:lnTo>
                  <a:lnTo>
                    <a:pt x="148" y="149"/>
                  </a:lnTo>
                  <a:lnTo>
                    <a:pt x="148" y="150"/>
                  </a:lnTo>
                  <a:lnTo>
                    <a:pt x="147" y="150"/>
                  </a:lnTo>
                  <a:lnTo>
                    <a:pt x="147" y="151"/>
                  </a:lnTo>
                  <a:lnTo>
                    <a:pt x="147" y="152"/>
                  </a:lnTo>
                  <a:lnTo>
                    <a:pt x="148" y="157"/>
                  </a:lnTo>
                  <a:lnTo>
                    <a:pt x="148" y="160"/>
                  </a:lnTo>
                  <a:lnTo>
                    <a:pt x="148" y="163"/>
                  </a:lnTo>
                  <a:lnTo>
                    <a:pt x="147" y="164"/>
                  </a:lnTo>
                  <a:lnTo>
                    <a:pt x="144" y="166"/>
                  </a:lnTo>
                  <a:lnTo>
                    <a:pt x="134" y="169"/>
                  </a:lnTo>
                  <a:lnTo>
                    <a:pt x="132" y="170"/>
                  </a:lnTo>
                  <a:lnTo>
                    <a:pt x="129" y="169"/>
                  </a:lnTo>
                  <a:lnTo>
                    <a:pt x="128" y="168"/>
                  </a:lnTo>
                  <a:lnTo>
                    <a:pt x="125" y="165"/>
                  </a:lnTo>
                  <a:lnTo>
                    <a:pt x="124" y="161"/>
                  </a:lnTo>
                  <a:lnTo>
                    <a:pt x="124" y="161"/>
                  </a:lnTo>
                  <a:lnTo>
                    <a:pt x="123" y="160"/>
                  </a:lnTo>
                  <a:lnTo>
                    <a:pt x="120" y="160"/>
                  </a:lnTo>
                  <a:lnTo>
                    <a:pt x="120" y="160"/>
                  </a:lnTo>
                  <a:lnTo>
                    <a:pt x="119" y="161"/>
                  </a:lnTo>
                  <a:lnTo>
                    <a:pt x="118" y="160"/>
                  </a:lnTo>
                  <a:lnTo>
                    <a:pt x="116" y="159"/>
                  </a:lnTo>
                  <a:lnTo>
                    <a:pt x="93" y="100"/>
                  </a:lnTo>
                  <a:lnTo>
                    <a:pt x="91" y="97"/>
                  </a:lnTo>
                  <a:lnTo>
                    <a:pt x="89" y="96"/>
                  </a:lnTo>
                  <a:lnTo>
                    <a:pt x="87" y="96"/>
                  </a:lnTo>
                  <a:lnTo>
                    <a:pt x="84" y="97"/>
                  </a:lnTo>
                  <a:lnTo>
                    <a:pt x="70" y="108"/>
                  </a:lnTo>
                  <a:lnTo>
                    <a:pt x="60" y="120"/>
                  </a:lnTo>
                  <a:lnTo>
                    <a:pt x="52" y="136"/>
                  </a:lnTo>
                  <a:lnTo>
                    <a:pt x="51" y="140"/>
                  </a:lnTo>
                  <a:lnTo>
                    <a:pt x="52" y="145"/>
                  </a:lnTo>
                  <a:lnTo>
                    <a:pt x="55" y="151"/>
                  </a:lnTo>
                  <a:lnTo>
                    <a:pt x="55" y="157"/>
                  </a:lnTo>
                  <a:lnTo>
                    <a:pt x="55" y="164"/>
                  </a:lnTo>
                  <a:lnTo>
                    <a:pt x="52" y="170"/>
                  </a:lnTo>
                  <a:lnTo>
                    <a:pt x="49" y="175"/>
                  </a:lnTo>
                  <a:lnTo>
                    <a:pt x="47" y="178"/>
                  </a:lnTo>
                  <a:lnTo>
                    <a:pt x="46" y="180"/>
                  </a:lnTo>
                  <a:lnTo>
                    <a:pt x="46" y="184"/>
                  </a:lnTo>
                  <a:lnTo>
                    <a:pt x="51" y="201"/>
                  </a:lnTo>
                  <a:lnTo>
                    <a:pt x="59" y="216"/>
                  </a:lnTo>
                  <a:lnTo>
                    <a:pt x="69" y="230"/>
                  </a:lnTo>
                  <a:lnTo>
                    <a:pt x="83" y="242"/>
                  </a:lnTo>
                  <a:lnTo>
                    <a:pt x="87" y="243"/>
                  </a:lnTo>
                  <a:lnTo>
                    <a:pt x="89" y="244"/>
                  </a:lnTo>
                  <a:lnTo>
                    <a:pt x="181" y="244"/>
                  </a:lnTo>
                  <a:lnTo>
                    <a:pt x="185" y="244"/>
                  </a:lnTo>
                  <a:lnTo>
                    <a:pt x="189" y="247"/>
                  </a:lnTo>
                  <a:lnTo>
                    <a:pt x="192" y="251"/>
                  </a:lnTo>
                  <a:lnTo>
                    <a:pt x="193" y="256"/>
                  </a:lnTo>
                  <a:lnTo>
                    <a:pt x="193" y="265"/>
                  </a:lnTo>
                  <a:lnTo>
                    <a:pt x="192" y="270"/>
                  </a:lnTo>
                  <a:lnTo>
                    <a:pt x="189" y="274"/>
                  </a:lnTo>
                  <a:lnTo>
                    <a:pt x="185" y="276"/>
                  </a:lnTo>
                  <a:lnTo>
                    <a:pt x="181" y="276"/>
                  </a:lnTo>
                  <a:lnTo>
                    <a:pt x="22" y="276"/>
                  </a:lnTo>
                  <a:lnTo>
                    <a:pt x="18" y="276"/>
                  </a:lnTo>
                  <a:lnTo>
                    <a:pt x="14" y="274"/>
                  </a:lnTo>
                  <a:lnTo>
                    <a:pt x="12" y="270"/>
                  </a:lnTo>
                  <a:lnTo>
                    <a:pt x="10" y="265"/>
                  </a:lnTo>
                  <a:lnTo>
                    <a:pt x="10" y="256"/>
                  </a:lnTo>
                  <a:lnTo>
                    <a:pt x="12" y="251"/>
                  </a:lnTo>
                  <a:lnTo>
                    <a:pt x="14" y="247"/>
                  </a:lnTo>
                  <a:lnTo>
                    <a:pt x="18" y="244"/>
                  </a:lnTo>
                  <a:lnTo>
                    <a:pt x="22" y="244"/>
                  </a:lnTo>
                  <a:lnTo>
                    <a:pt x="24" y="244"/>
                  </a:lnTo>
                  <a:lnTo>
                    <a:pt x="27" y="243"/>
                  </a:lnTo>
                  <a:lnTo>
                    <a:pt x="29" y="241"/>
                  </a:lnTo>
                  <a:lnTo>
                    <a:pt x="29" y="238"/>
                  </a:lnTo>
                  <a:lnTo>
                    <a:pt x="28" y="235"/>
                  </a:lnTo>
                  <a:lnTo>
                    <a:pt x="17" y="210"/>
                  </a:lnTo>
                  <a:lnTo>
                    <a:pt x="10" y="183"/>
                  </a:lnTo>
                  <a:lnTo>
                    <a:pt x="9" y="179"/>
                  </a:lnTo>
                  <a:lnTo>
                    <a:pt x="8" y="177"/>
                  </a:lnTo>
                  <a:lnTo>
                    <a:pt x="4" y="170"/>
                  </a:lnTo>
                  <a:lnTo>
                    <a:pt x="0" y="164"/>
                  </a:lnTo>
                  <a:lnTo>
                    <a:pt x="0" y="157"/>
                  </a:lnTo>
                  <a:lnTo>
                    <a:pt x="3" y="143"/>
                  </a:lnTo>
                  <a:lnTo>
                    <a:pt x="13" y="133"/>
                  </a:lnTo>
                  <a:lnTo>
                    <a:pt x="15" y="131"/>
                  </a:lnTo>
                  <a:lnTo>
                    <a:pt x="17" y="128"/>
                  </a:lnTo>
                  <a:lnTo>
                    <a:pt x="27" y="109"/>
                  </a:lnTo>
                  <a:lnTo>
                    <a:pt x="38" y="91"/>
                  </a:lnTo>
                  <a:lnTo>
                    <a:pt x="54" y="76"/>
                  </a:lnTo>
                  <a:lnTo>
                    <a:pt x="73" y="63"/>
                  </a:lnTo>
                  <a:lnTo>
                    <a:pt x="75" y="62"/>
                  </a:lnTo>
                  <a:lnTo>
                    <a:pt x="75" y="59"/>
                  </a:lnTo>
                  <a:lnTo>
                    <a:pt x="75" y="57"/>
                  </a:lnTo>
                  <a:lnTo>
                    <a:pt x="65" y="31"/>
                  </a:lnTo>
                  <a:lnTo>
                    <a:pt x="65" y="30"/>
                  </a:lnTo>
                  <a:lnTo>
                    <a:pt x="64" y="30"/>
                  </a:lnTo>
                  <a:lnTo>
                    <a:pt x="61" y="30"/>
                  </a:lnTo>
                  <a:lnTo>
                    <a:pt x="59" y="31"/>
                  </a:lnTo>
                  <a:lnTo>
                    <a:pt x="58" y="31"/>
                  </a:lnTo>
                  <a:lnTo>
                    <a:pt x="56" y="31"/>
                  </a:lnTo>
                  <a:lnTo>
                    <a:pt x="55" y="30"/>
                  </a:lnTo>
                  <a:lnTo>
                    <a:pt x="52" y="22"/>
                  </a:lnTo>
                  <a:lnTo>
                    <a:pt x="52" y="20"/>
                  </a:lnTo>
                  <a:lnTo>
                    <a:pt x="52" y="18"/>
                  </a:lnTo>
                  <a:lnTo>
                    <a:pt x="54" y="18"/>
                  </a:lnTo>
                  <a:lnTo>
                    <a:pt x="59" y="16"/>
                  </a:lnTo>
                  <a:lnTo>
                    <a:pt x="93" y="2"/>
                  </a:lnTo>
                  <a:lnTo>
                    <a:pt x="98" y="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3759948" y="1697368"/>
            <a:ext cx="2007124" cy="2007124"/>
            <a:chOff x="3759948" y="1697368"/>
            <a:chExt cx="2007124" cy="2007124"/>
          </a:xfrm>
        </p:grpSpPr>
        <p:grpSp>
          <p:nvGrpSpPr>
            <p:cNvPr id="6" name="组 5"/>
            <p:cNvGrpSpPr/>
            <p:nvPr/>
          </p:nvGrpSpPr>
          <p:grpSpPr>
            <a:xfrm>
              <a:off x="3759948" y="1697368"/>
              <a:ext cx="2007124" cy="2007124"/>
              <a:chOff x="3759948" y="1580137"/>
              <a:chExt cx="2007124" cy="2007124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3759948" y="1580137"/>
                <a:ext cx="2007124" cy="200712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3838120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8" name="Freeform 387"/>
            <p:cNvSpPr>
              <a:spLocks noEditPoints="1"/>
            </p:cNvSpPr>
            <p:nvPr/>
          </p:nvSpPr>
          <p:spPr bwMode="auto">
            <a:xfrm>
              <a:off x="4444619" y="2244728"/>
              <a:ext cx="637780" cy="844550"/>
            </a:xfrm>
            <a:custGeom>
              <a:avLst/>
              <a:gdLst>
                <a:gd name="T0" fmla="*/ 68 w 219"/>
                <a:gd name="T1" fmla="*/ 188 h 290"/>
                <a:gd name="T2" fmla="*/ 108 w 219"/>
                <a:gd name="T3" fmla="*/ 177 h 290"/>
                <a:gd name="T4" fmla="*/ 114 w 219"/>
                <a:gd name="T5" fmla="*/ 174 h 290"/>
                <a:gd name="T6" fmla="*/ 168 w 219"/>
                <a:gd name="T7" fmla="*/ 174 h 290"/>
                <a:gd name="T8" fmla="*/ 52 w 219"/>
                <a:gd name="T9" fmla="*/ 172 h 290"/>
                <a:gd name="T10" fmla="*/ 100 w 219"/>
                <a:gd name="T11" fmla="*/ 170 h 290"/>
                <a:gd name="T12" fmla="*/ 52 w 219"/>
                <a:gd name="T13" fmla="*/ 117 h 290"/>
                <a:gd name="T14" fmla="*/ 44 w 219"/>
                <a:gd name="T15" fmla="*/ 168 h 290"/>
                <a:gd name="T16" fmla="*/ 53 w 219"/>
                <a:gd name="T17" fmla="*/ 118 h 290"/>
                <a:gd name="T18" fmla="*/ 89 w 219"/>
                <a:gd name="T19" fmla="*/ 138 h 290"/>
                <a:gd name="T20" fmla="*/ 137 w 219"/>
                <a:gd name="T21" fmla="*/ 145 h 290"/>
                <a:gd name="T22" fmla="*/ 150 w 219"/>
                <a:gd name="T23" fmla="*/ 141 h 290"/>
                <a:gd name="T24" fmla="*/ 175 w 219"/>
                <a:gd name="T25" fmla="*/ 169 h 290"/>
                <a:gd name="T26" fmla="*/ 172 w 219"/>
                <a:gd name="T27" fmla="*/ 114 h 290"/>
                <a:gd name="T28" fmla="*/ 31 w 219"/>
                <a:gd name="T29" fmla="*/ 152 h 290"/>
                <a:gd name="T30" fmla="*/ 43 w 219"/>
                <a:gd name="T31" fmla="*/ 112 h 290"/>
                <a:gd name="T32" fmla="*/ 115 w 219"/>
                <a:gd name="T33" fmla="*/ 109 h 290"/>
                <a:gd name="T34" fmla="*/ 164 w 219"/>
                <a:gd name="T35" fmla="*/ 112 h 290"/>
                <a:gd name="T36" fmla="*/ 73 w 219"/>
                <a:gd name="T37" fmla="*/ 83 h 290"/>
                <a:gd name="T38" fmla="*/ 83 w 219"/>
                <a:gd name="T39" fmla="*/ 131 h 290"/>
                <a:gd name="T40" fmla="*/ 77 w 219"/>
                <a:gd name="T41" fmla="*/ 82 h 290"/>
                <a:gd name="T42" fmla="*/ 175 w 219"/>
                <a:gd name="T43" fmla="*/ 108 h 290"/>
                <a:gd name="T44" fmla="*/ 196 w 219"/>
                <a:gd name="T45" fmla="*/ 90 h 290"/>
                <a:gd name="T46" fmla="*/ 82 w 219"/>
                <a:gd name="T47" fmla="*/ 77 h 290"/>
                <a:gd name="T48" fmla="*/ 129 w 219"/>
                <a:gd name="T49" fmla="*/ 85 h 290"/>
                <a:gd name="T50" fmla="*/ 174 w 219"/>
                <a:gd name="T51" fmla="*/ 51 h 290"/>
                <a:gd name="T52" fmla="*/ 156 w 219"/>
                <a:gd name="T53" fmla="*/ 96 h 290"/>
                <a:gd name="T54" fmla="*/ 178 w 219"/>
                <a:gd name="T55" fmla="*/ 77 h 290"/>
                <a:gd name="T56" fmla="*/ 43 w 219"/>
                <a:gd name="T57" fmla="*/ 51 h 290"/>
                <a:gd name="T58" fmla="*/ 49 w 219"/>
                <a:gd name="T59" fmla="*/ 104 h 290"/>
                <a:gd name="T60" fmla="*/ 184 w 219"/>
                <a:gd name="T61" fmla="*/ 41 h 290"/>
                <a:gd name="T62" fmla="*/ 202 w 219"/>
                <a:gd name="T63" fmla="*/ 89 h 290"/>
                <a:gd name="T64" fmla="*/ 112 w 219"/>
                <a:gd name="T65" fmla="*/ 205 h 290"/>
                <a:gd name="T66" fmla="*/ 41 w 219"/>
                <a:gd name="T67" fmla="*/ 183 h 290"/>
                <a:gd name="T68" fmla="*/ 137 w 219"/>
                <a:gd name="T69" fmla="*/ 209 h 290"/>
                <a:gd name="T70" fmla="*/ 201 w 219"/>
                <a:gd name="T71" fmla="*/ 64 h 290"/>
                <a:gd name="T72" fmla="*/ 118 w 219"/>
                <a:gd name="T73" fmla="*/ 49 h 290"/>
                <a:gd name="T74" fmla="*/ 138 w 219"/>
                <a:gd name="T75" fmla="*/ 76 h 290"/>
                <a:gd name="T76" fmla="*/ 92 w 219"/>
                <a:gd name="T77" fmla="*/ 23 h 290"/>
                <a:gd name="T78" fmla="*/ 75 w 219"/>
                <a:gd name="T79" fmla="*/ 71 h 290"/>
                <a:gd name="T80" fmla="*/ 95 w 219"/>
                <a:gd name="T81" fmla="*/ 23 h 290"/>
                <a:gd name="T82" fmla="*/ 110 w 219"/>
                <a:gd name="T83" fmla="*/ 43 h 290"/>
                <a:gd name="T84" fmla="*/ 151 w 219"/>
                <a:gd name="T85" fmla="*/ 32 h 290"/>
                <a:gd name="T86" fmla="*/ 219 w 219"/>
                <a:gd name="T87" fmla="*/ 12 h 290"/>
                <a:gd name="T88" fmla="*/ 195 w 219"/>
                <a:gd name="T89" fmla="*/ 30 h 290"/>
                <a:gd name="T90" fmla="*/ 219 w 219"/>
                <a:gd name="T91" fmla="*/ 101 h 290"/>
                <a:gd name="T92" fmla="*/ 118 w 219"/>
                <a:gd name="T93" fmla="*/ 219 h 290"/>
                <a:gd name="T94" fmla="*/ 126 w 219"/>
                <a:gd name="T95" fmla="*/ 243 h 290"/>
                <a:gd name="T96" fmla="*/ 118 w 219"/>
                <a:gd name="T97" fmla="*/ 266 h 290"/>
                <a:gd name="T98" fmla="*/ 183 w 219"/>
                <a:gd name="T99" fmla="*/ 290 h 290"/>
                <a:gd name="T100" fmla="*/ 77 w 219"/>
                <a:gd name="T101" fmla="*/ 269 h 290"/>
                <a:gd name="T102" fmla="*/ 95 w 219"/>
                <a:gd name="T103" fmla="*/ 251 h 290"/>
                <a:gd name="T104" fmla="*/ 103 w 219"/>
                <a:gd name="T105" fmla="*/ 220 h 290"/>
                <a:gd name="T106" fmla="*/ 30 w 219"/>
                <a:gd name="T107" fmla="*/ 193 h 290"/>
                <a:gd name="T108" fmla="*/ 20 w 219"/>
                <a:gd name="T109" fmla="*/ 219 h 290"/>
                <a:gd name="T110" fmla="*/ 13 w 219"/>
                <a:gd name="T111" fmla="*/ 188 h 290"/>
                <a:gd name="T112" fmla="*/ 37 w 219"/>
                <a:gd name="T113" fmla="*/ 173 h 290"/>
                <a:gd name="T114" fmla="*/ 62 w 219"/>
                <a:gd name="T115" fmla="*/ 27 h 290"/>
                <a:gd name="T116" fmla="*/ 177 w 219"/>
                <a:gd name="T117" fmla="*/ 39 h 290"/>
                <a:gd name="T118" fmla="*/ 192 w 219"/>
                <a:gd name="T119" fmla="*/ 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9" h="290">
                  <a:moveTo>
                    <a:pt x="106" y="175"/>
                  </a:moveTo>
                  <a:lnTo>
                    <a:pt x="104" y="175"/>
                  </a:lnTo>
                  <a:lnTo>
                    <a:pt x="87" y="183"/>
                  </a:lnTo>
                  <a:lnTo>
                    <a:pt x="68" y="187"/>
                  </a:lnTo>
                  <a:lnTo>
                    <a:pt x="68" y="187"/>
                  </a:lnTo>
                  <a:lnTo>
                    <a:pt x="67" y="188"/>
                  </a:lnTo>
                  <a:lnTo>
                    <a:pt x="68" y="188"/>
                  </a:lnTo>
                  <a:lnTo>
                    <a:pt x="90" y="196"/>
                  </a:lnTo>
                  <a:lnTo>
                    <a:pt x="113" y="198"/>
                  </a:lnTo>
                  <a:lnTo>
                    <a:pt x="114" y="198"/>
                  </a:lnTo>
                  <a:lnTo>
                    <a:pt x="115" y="196"/>
                  </a:lnTo>
                  <a:lnTo>
                    <a:pt x="115" y="195"/>
                  </a:lnTo>
                  <a:lnTo>
                    <a:pt x="113" y="186"/>
                  </a:lnTo>
                  <a:lnTo>
                    <a:pt x="108" y="177"/>
                  </a:lnTo>
                  <a:lnTo>
                    <a:pt x="108" y="177"/>
                  </a:lnTo>
                  <a:lnTo>
                    <a:pt x="106" y="175"/>
                  </a:lnTo>
                  <a:close/>
                  <a:moveTo>
                    <a:pt x="142" y="150"/>
                  </a:moveTo>
                  <a:lnTo>
                    <a:pt x="141" y="150"/>
                  </a:lnTo>
                  <a:lnTo>
                    <a:pt x="115" y="170"/>
                  </a:lnTo>
                  <a:lnTo>
                    <a:pt x="114" y="172"/>
                  </a:lnTo>
                  <a:lnTo>
                    <a:pt x="114" y="174"/>
                  </a:lnTo>
                  <a:lnTo>
                    <a:pt x="123" y="195"/>
                  </a:lnTo>
                  <a:lnTo>
                    <a:pt x="124" y="197"/>
                  </a:lnTo>
                  <a:lnTo>
                    <a:pt x="126" y="197"/>
                  </a:lnTo>
                  <a:lnTo>
                    <a:pt x="147" y="189"/>
                  </a:lnTo>
                  <a:lnTo>
                    <a:pt x="168" y="177"/>
                  </a:lnTo>
                  <a:lnTo>
                    <a:pt x="168" y="175"/>
                  </a:lnTo>
                  <a:lnTo>
                    <a:pt x="168" y="174"/>
                  </a:lnTo>
                  <a:lnTo>
                    <a:pt x="168" y="173"/>
                  </a:lnTo>
                  <a:lnTo>
                    <a:pt x="145" y="150"/>
                  </a:lnTo>
                  <a:lnTo>
                    <a:pt x="143" y="150"/>
                  </a:lnTo>
                  <a:lnTo>
                    <a:pt x="142" y="150"/>
                  </a:lnTo>
                  <a:close/>
                  <a:moveTo>
                    <a:pt x="81" y="143"/>
                  </a:moveTo>
                  <a:lnTo>
                    <a:pt x="80" y="143"/>
                  </a:lnTo>
                  <a:lnTo>
                    <a:pt x="52" y="172"/>
                  </a:lnTo>
                  <a:lnTo>
                    <a:pt x="52" y="174"/>
                  </a:lnTo>
                  <a:lnTo>
                    <a:pt x="52" y="175"/>
                  </a:lnTo>
                  <a:lnTo>
                    <a:pt x="53" y="177"/>
                  </a:lnTo>
                  <a:lnTo>
                    <a:pt x="64" y="179"/>
                  </a:lnTo>
                  <a:lnTo>
                    <a:pt x="77" y="179"/>
                  </a:lnTo>
                  <a:lnTo>
                    <a:pt x="90" y="175"/>
                  </a:lnTo>
                  <a:lnTo>
                    <a:pt x="100" y="170"/>
                  </a:lnTo>
                  <a:lnTo>
                    <a:pt x="101" y="169"/>
                  </a:lnTo>
                  <a:lnTo>
                    <a:pt x="103" y="168"/>
                  </a:lnTo>
                  <a:lnTo>
                    <a:pt x="101" y="166"/>
                  </a:lnTo>
                  <a:lnTo>
                    <a:pt x="85" y="143"/>
                  </a:lnTo>
                  <a:lnTo>
                    <a:pt x="83" y="143"/>
                  </a:lnTo>
                  <a:lnTo>
                    <a:pt x="81" y="143"/>
                  </a:lnTo>
                  <a:close/>
                  <a:moveTo>
                    <a:pt x="52" y="117"/>
                  </a:moveTo>
                  <a:lnTo>
                    <a:pt x="50" y="118"/>
                  </a:lnTo>
                  <a:lnTo>
                    <a:pt x="49" y="119"/>
                  </a:lnTo>
                  <a:lnTo>
                    <a:pt x="44" y="129"/>
                  </a:lnTo>
                  <a:lnTo>
                    <a:pt x="40" y="142"/>
                  </a:lnTo>
                  <a:lnTo>
                    <a:pt x="40" y="155"/>
                  </a:lnTo>
                  <a:lnTo>
                    <a:pt x="43" y="166"/>
                  </a:lnTo>
                  <a:lnTo>
                    <a:pt x="44" y="168"/>
                  </a:lnTo>
                  <a:lnTo>
                    <a:pt x="45" y="168"/>
                  </a:lnTo>
                  <a:lnTo>
                    <a:pt x="48" y="168"/>
                  </a:lnTo>
                  <a:lnTo>
                    <a:pt x="76" y="140"/>
                  </a:lnTo>
                  <a:lnTo>
                    <a:pt x="76" y="138"/>
                  </a:lnTo>
                  <a:lnTo>
                    <a:pt x="76" y="136"/>
                  </a:lnTo>
                  <a:lnTo>
                    <a:pt x="76" y="135"/>
                  </a:lnTo>
                  <a:lnTo>
                    <a:pt x="53" y="118"/>
                  </a:lnTo>
                  <a:lnTo>
                    <a:pt x="52" y="117"/>
                  </a:lnTo>
                  <a:close/>
                  <a:moveTo>
                    <a:pt x="110" y="115"/>
                  </a:moveTo>
                  <a:lnTo>
                    <a:pt x="109" y="115"/>
                  </a:lnTo>
                  <a:lnTo>
                    <a:pt x="108" y="117"/>
                  </a:lnTo>
                  <a:lnTo>
                    <a:pt x="89" y="135"/>
                  </a:lnTo>
                  <a:lnTo>
                    <a:pt x="89" y="136"/>
                  </a:lnTo>
                  <a:lnTo>
                    <a:pt x="89" y="138"/>
                  </a:lnTo>
                  <a:lnTo>
                    <a:pt x="89" y="140"/>
                  </a:lnTo>
                  <a:lnTo>
                    <a:pt x="108" y="164"/>
                  </a:lnTo>
                  <a:lnTo>
                    <a:pt x="109" y="164"/>
                  </a:lnTo>
                  <a:lnTo>
                    <a:pt x="110" y="165"/>
                  </a:lnTo>
                  <a:lnTo>
                    <a:pt x="112" y="164"/>
                  </a:lnTo>
                  <a:lnTo>
                    <a:pt x="136" y="146"/>
                  </a:lnTo>
                  <a:lnTo>
                    <a:pt x="137" y="145"/>
                  </a:lnTo>
                  <a:lnTo>
                    <a:pt x="137" y="142"/>
                  </a:lnTo>
                  <a:lnTo>
                    <a:pt x="136" y="141"/>
                  </a:lnTo>
                  <a:lnTo>
                    <a:pt x="112" y="117"/>
                  </a:lnTo>
                  <a:lnTo>
                    <a:pt x="110" y="115"/>
                  </a:lnTo>
                  <a:close/>
                  <a:moveTo>
                    <a:pt x="172" y="114"/>
                  </a:moveTo>
                  <a:lnTo>
                    <a:pt x="169" y="115"/>
                  </a:lnTo>
                  <a:lnTo>
                    <a:pt x="150" y="141"/>
                  </a:lnTo>
                  <a:lnTo>
                    <a:pt x="149" y="142"/>
                  </a:lnTo>
                  <a:lnTo>
                    <a:pt x="149" y="145"/>
                  </a:lnTo>
                  <a:lnTo>
                    <a:pt x="150" y="146"/>
                  </a:lnTo>
                  <a:lnTo>
                    <a:pt x="172" y="168"/>
                  </a:lnTo>
                  <a:lnTo>
                    <a:pt x="173" y="169"/>
                  </a:lnTo>
                  <a:lnTo>
                    <a:pt x="174" y="169"/>
                  </a:lnTo>
                  <a:lnTo>
                    <a:pt x="175" y="169"/>
                  </a:lnTo>
                  <a:lnTo>
                    <a:pt x="177" y="168"/>
                  </a:lnTo>
                  <a:lnTo>
                    <a:pt x="189" y="149"/>
                  </a:lnTo>
                  <a:lnTo>
                    <a:pt x="196" y="127"/>
                  </a:lnTo>
                  <a:lnTo>
                    <a:pt x="196" y="124"/>
                  </a:lnTo>
                  <a:lnTo>
                    <a:pt x="195" y="123"/>
                  </a:lnTo>
                  <a:lnTo>
                    <a:pt x="173" y="114"/>
                  </a:lnTo>
                  <a:lnTo>
                    <a:pt x="172" y="114"/>
                  </a:lnTo>
                  <a:close/>
                  <a:moveTo>
                    <a:pt x="25" y="104"/>
                  </a:moveTo>
                  <a:lnTo>
                    <a:pt x="23" y="104"/>
                  </a:lnTo>
                  <a:lnTo>
                    <a:pt x="21" y="105"/>
                  </a:lnTo>
                  <a:lnTo>
                    <a:pt x="21" y="106"/>
                  </a:lnTo>
                  <a:lnTo>
                    <a:pt x="23" y="129"/>
                  </a:lnTo>
                  <a:lnTo>
                    <a:pt x="31" y="151"/>
                  </a:lnTo>
                  <a:lnTo>
                    <a:pt x="31" y="152"/>
                  </a:lnTo>
                  <a:lnTo>
                    <a:pt x="32" y="151"/>
                  </a:lnTo>
                  <a:lnTo>
                    <a:pt x="32" y="151"/>
                  </a:lnTo>
                  <a:lnTo>
                    <a:pt x="36" y="132"/>
                  </a:lnTo>
                  <a:lnTo>
                    <a:pt x="44" y="115"/>
                  </a:lnTo>
                  <a:lnTo>
                    <a:pt x="44" y="113"/>
                  </a:lnTo>
                  <a:lnTo>
                    <a:pt x="43" y="112"/>
                  </a:lnTo>
                  <a:lnTo>
                    <a:pt x="43" y="112"/>
                  </a:lnTo>
                  <a:lnTo>
                    <a:pt x="34" y="106"/>
                  </a:lnTo>
                  <a:lnTo>
                    <a:pt x="25" y="104"/>
                  </a:lnTo>
                  <a:close/>
                  <a:moveTo>
                    <a:pt x="137" y="89"/>
                  </a:moveTo>
                  <a:lnTo>
                    <a:pt x="136" y="89"/>
                  </a:lnTo>
                  <a:lnTo>
                    <a:pt x="135" y="90"/>
                  </a:lnTo>
                  <a:lnTo>
                    <a:pt x="117" y="108"/>
                  </a:lnTo>
                  <a:lnTo>
                    <a:pt x="115" y="109"/>
                  </a:lnTo>
                  <a:lnTo>
                    <a:pt x="115" y="110"/>
                  </a:lnTo>
                  <a:lnTo>
                    <a:pt x="117" y="112"/>
                  </a:lnTo>
                  <a:lnTo>
                    <a:pt x="141" y="137"/>
                  </a:lnTo>
                  <a:lnTo>
                    <a:pt x="142" y="137"/>
                  </a:lnTo>
                  <a:lnTo>
                    <a:pt x="145" y="137"/>
                  </a:lnTo>
                  <a:lnTo>
                    <a:pt x="164" y="113"/>
                  </a:lnTo>
                  <a:lnTo>
                    <a:pt x="164" y="112"/>
                  </a:lnTo>
                  <a:lnTo>
                    <a:pt x="164" y="109"/>
                  </a:lnTo>
                  <a:lnTo>
                    <a:pt x="163" y="109"/>
                  </a:lnTo>
                  <a:lnTo>
                    <a:pt x="138" y="90"/>
                  </a:lnTo>
                  <a:lnTo>
                    <a:pt x="137" y="89"/>
                  </a:lnTo>
                  <a:close/>
                  <a:moveTo>
                    <a:pt x="77" y="82"/>
                  </a:moveTo>
                  <a:lnTo>
                    <a:pt x="75" y="82"/>
                  </a:lnTo>
                  <a:lnTo>
                    <a:pt x="73" y="83"/>
                  </a:lnTo>
                  <a:lnTo>
                    <a:pt x="55" y="108"/>
                  </a:lnTo>
                  <a:lnTo>
                    <a:pt x="54" y="109"/>
                  </a:lnTo>
                  <a:lnTo>
                    <a:pt x="55" y="110"/>
                  </a:lnTo>
                  <a:lnTo>
                    <a:pt x="55" y="112"/>
                  </a:lnTo>
                  <a:lnTo>
                    <a:pt x="80" y="131"/>
                  </a:lnTo>
                  <a:lnTo>
                    <a:pt x="81" y="131"/>
                  </a:lnTo>
                  <a:lnTo>
                    <a:pt x="83" y="131"/>
                  </a:lnTo>
                  <a:lnTo>
                    <a:pt x="85" y="131"/>
                  </a:lnTo>
                  <a:lnTo>
                    <a:pt x="103" y="112"/>
                  </a:lnTo>
                  <a:lnTo>
                    <a:pt x="104" y="110"/>
                  </a:lnTo>
                  <a:lnTo>
                    <a:pt x="104" y="109"/>
                  </a:lnTo>
                  <a:lnTo>
                    <a:pt x="103" y="108"/>
                  </a:lnTo>
                  <a:lnTo>
                    <a:pt x="78" y="83"/>
                  </a:lnTo>
                  <a:lnTo>
                    <a:pt x="77" y="82"/>
                  </a:lnTo>
                  <a:close/>
                  <a:moveTo>
                    <a:pt x="187" y="68"/>
                  </a:moveTo>
                  <a:lnTo>
                    <a:pt x="186" y="68"/>
                  </a:lnTo>
                  <a:lnTo>
                    <a:pt x="186" y="69"/>
                  </a:lnTo>
                  <a:lnTo>
                    <a:pt x="183" y="87"/>
                  </a:lnTo>
                  <a:lnTo>
                    <a:pt x="175" y="105"/>
                  </a:lnTo>
                  <a:lnTo>
                    <a:pt x="175" y="106"/>
                  </a:lnTo>
                  <a:lnTo>
                    <a:pt x="175" y="108"/>
                  </a:lnTo>
                  <a:lnTo>
                    <a:pt x="177" y="109"/>
                  </a:lnTo>
                  <a:lnTo>
                    <a:pt x="186" y="113"/>
                  </a:lnTo>
                  <a:lnTo>
                    <a:pt x="195" y="117"/>
                  </a:lnTo>
                  <a:lnTo>
                    <a:pt x="196" y="117"/>
                  </a:lnTo>
                  <a:lnTo>
                    <a:pt x="197" y="115"/>
                  </a:lnTo>
                  <a:lnTo>
                    <a:pt x="197" y="114"/>
                  </a:lnTo>
                  <a:lnTo>
                    <a:pt x="196" y="90"/>
                  </a:lnTo>
                  <a:lnTo>
                    <a:pt x="187" y="68"/>
                  </a:lnTo>
                  <a:lnTo>
                    <a:pt x="187" y="68"/>
                  </a:lnTo>
                  <a:close/>
                  <a:moveTo>
                    <a:pt x="108" y="55"/>
                  </a:moveTo>
                  <a:lnTo>
                    <a:pt x="106" y="55"/>
                  </a:lnTo>
                  <a:lnTo>
                    <a:pt x="82" y="74"/>
                  </a:lnTo>
                  <a:lnTo>
                    <a:pt x="82" y="76"/>
                  </a:lnTo>
                  <a:lnTo>
                    <a:pt x="82" y="77"/>
                  </a:lnTo>
                  <a:lnTo>
                    <a:pt x="82" y="77"/>
                  </a:lnTo>
                  <a:lnTo>
                    <a:pt x="82" y="78"/>
                  </a:lnTo>
                  <a:lnTo>
                    <a:pt x="108" y="103"/>
                  </a:lnTo>
                  <a:lnTo>
                    <a:pt x="109" y="104"/>
                  </a:lnTo>
                  <a:lnTo>
                    <a:pt x="110" y="104"/>
                  </a:lnTo>
                  <a:lnTo>
                    <a:pt x="112" y="103"/>
                  </a:lnTo>
                  <a:lnTo>
                    <a:pt x="129" y="85"/>
                  </a:lnTo>
                  <a:lnTo>
                    <a:pt x="131" y="83"/>
                  </a:lnTo>
                  <a:lnTo>
                    <a:pt x="131" y="82"/>
                  </a:lnTo>
                  <a:lnTo>
                    <a:pt x="129" y="81"/>
                  </a:lnTo>
                  <a:lnTo>
                    <a:pt x="110" y="57"/>
                  </a:lnTo>
                  <a:lnTo>
                    <a:pt x="109" y="55"/>
                  </a:lnTo>
                  <a:lnTo>
                    <a:pt x="108" y="55"/>
                  </a:lnTo>
                  <a:close/>
                  <a:moveTo>
                    <a:pt x="174" y="51"/>
                  </a:moveTo>
                  <a:lnTo>
                    <a:pt x="173" y="51"/>
                  </a:lnTo>
                  <a:lnTo>
                    <a:pt x="172" y="53"/>
                  </a:lnTo>
                  <a:lnTo>
                    <a:pt x="143" y="81"/>
                  </a:lnTo>
                  <a:lnTo>
                    <a:pt x="142" y="83"/>
                  </a:lnTo>
                  <a:lnTo>
                    <a:pt x="145" y="86"/>
                  </a:lnTo>
                  <a:lnTo>
                    <a:pt x="150" y="91"/>
                  </a:lnTo>
                  <a:lnTo>
                    <a:pt x="156" y="96"/>
                  </a:lnTo>
                  <a:lnTo>
                    <a:pt x="161" y="100"/>
                  </a:lnTo>
                  <a:lnTo>
                    <a:pt x="165" y="103"/>
                  </a:lnTo>
                  <a:lnTo>
                    <a:pt x="166" y="103"/>
                  </a:lnTo>
                  <a:lnTo>
                    <a:pt x="169" y="103"/>
                  </a:lnTo>
                  <a:lnTo>
                    <a:pt x="170" y="101"/>
                  </a:lnTo>
                  <a:lnTo>
                    <a:pt x="174" y="90"/>
                  </a:lnTo>
                  <a:lnTo>
                    <a:pt x="178" y="77"/>
                  </a:lnTo>
                  <a:lnTo>
                    <a:pt x="179" y="64"/>
                  </a:lnTo>
                  <a:lnTo>
                    <a:pt x="177" y="53"/>
                  </a:lnTo>
                  <a:lnTo>
                    <a:pt x="175" y="53"/>
                  </a:lnTo>
                  <a:lnTo>
                    <a:pt x="174" y="51"/>
                  </a:lnTo>
                  <a:close/>
                  <a:moveTo>
                    <a:pt x="45" y="51"/>
                  </a:moveTo>
                  <a:lnTo>
                    <a:pt x="44" y="51"/>
                  </a:lnTo>
                  <a:lnTo>
                    <a:pt x="43" y="51"/>
                  </a:lnTo>
                  <a:lnTo>
                    <a:pt x="30" y="72"/>
                  </a:lnTo>
                  <a:lnTo>
                    <a:pt x="22" y="94"/>
                  </a:lnTo>
                  <a:lnTo>
                    <a:pt x="22" y="95"/>
                  </a:lnTo>
                  <a:lnTo>
                    <a:pt x="25" y="96"/>
                  </a:lnTo>
                  <a:lnTo>
                    <a:pt x="45" y="105"/>
                  </a:lnTo>
                  <a:lnTo>
                    <a:pt x="48" y="105"/>
                  </a:lnTo>
                  <a:lnTo>
                    <a:pt x="49" y="104"/>
                  </a:lnTo>
                  <a:lnTo>
                    <a:pt x="69" y="78"/>
                  </a:lnTo>
                  <a:lnTo>
                    <a:pt x="69" y="77"/>
                  </a:lnTo>
                  <a:lnTo>
                    <a:pt x="69" y="76"/>
                  </a:lnTo>
                  <a:lnTo>
                    <a:pt x="69" y="74"/>
                  </a:lnTo>
                  <a:lnTo>
                    <a:pt x="46" y="51"/>
                  </a:lnTo>
                  <a:lnTo>
                    <a:pt x="45" y="51"/>
                  </a:lnTo>
                  <a:close/>
                  <a:moveTo>
                    <a:pt x="184" y="41"/>
                  </a:moveTo>
                  <a:lnTo>
                    <a:pt x="183" y="41"/>
                  </a:lnTo>
                  <a:lnTo>
                    <a:pt x="182" y="43"/>
                  </a:lnTo>
                  <a:lnTo>
                    <a:pt x="181" y="43"/>
                  </a:lnTo>
                  <a:lnTo>
                    <a:pt x="181" y="45"/>
                  </a:lnTo>
                  <a:lnTo>
                    <a:pt x="181" y="48"/>
                  </a:lnTo>
                  <a:lnTo>
                    <a:pt x="195" y="67"/>
                  </a:lnTo>
                  <a:lnTo>
                    <a:pt x="202" y="89"/>
                  </a:lnTo>
                  <a:lnTo>
                    <a:pt x="205" y="112"/>
                  </a:lnTo>
                  <a:lnTo>
                    <a:pt x="201" y="135"/>
                  </a:lnTo>
                  <a:lnTo>
                    <a:pt x="192" y="158"/>
                  </a:lnTo>
                  <a:lnTo>
                    <a:pt x="177" y="177"/>
                  </a:lnTo>
                  <a:lnTo>
                    <a:pt x="158" y="192"/>
                  </a:lnTo>
                  <a:lnTo>
                    <a:pt x="136" y="201"/>
                  </a:lnTo>
                  <a:lnTo>
                    <a:pt x="112" y="205"/>
                  </a:lnTo>
                  <a:lnTo>
                    <a:pt x="89" y="203"/>
                  </a:lnTo>
                  <a:lnTo>
                    <a:pt x="67" y="195"/>
                  </a:lnTo>
                  <a:lnTo>
                    <a:pt x="46" y="182"/>
                  </a:lnTo>
                  <a:lnTo>
                    <a:pt x="44" y="181"/>
                  </a:lnTo>
                  <a:lnTo>
                    <a:pt x="43" y="182"/>
                  </a:lnTo>
                  <a:lnTo>
                    <a:pt x="41" y="183"/>
                  </a:lnTo>
                  <a:lnTo>
                    <a:pt x="41" y="183"/>
                  </a:lnTo>
                  <a:lnTo>
                    <a:pt x="40" y="184"/>
                  </a:lnTo>
                  <a:lnTo>
                    <a:pt x="41" y="186"/>
                  </a:lnTo>
                  <a:lnTo>
                    <a:pt x="41" y="187"/>
                  </a:lnTo>
                  <a:lnTo>
                    <a:pt x="63" y="201"/>
                  </a:lnTo>
                  <a:lnTo>
                    <a:pt x="87" y="210"/>
                  </a:lnTo>
                  <a:lnTo>
                    <a:pt x="113" y="212"/>
                  </a:lnTo>
                  <a:lnTo>
                    <a:pt x="137" y="209"/>
                  </a:lnTo>
                  <a:lnTo>
                    <a:pt x="160" y="198"/>
                  </a:lnTo>
                  <a:lnTo>
                    <a:pt x="182" y="182"/>
                  </a:lnTo>
                  <a:lnTo>
                    <a:pt x="198" y="161"/>
                  </a:lnTo>
                  <a:lnTo>
                    <a:pt x="207" y="138"/>
                  </a:lnTo>
                  <a:lnTo>
                    <a:pt x="211" y="113"/>
                  </a:lnTo>
                  <a:lnTo>
                    <a:pt x="209" y="89"/>
                  </a:lnTo>
                  <a:lnTo>
                    <a:pt x="201" y="64"/>
                  </a:lnTo>
                  <a:lnTo>
                    <a:pt x="186" y="43"/>
                  </a:lnTo>
                  <a:lnTo>
                    <a:pt x="186" y="41"/>
                  </a:lnTo>
                  <a:lnTo>
                    <a:pt x="184" y="41"/>
                  </a:lnTo>
                  <a:close/>
                  <a:moveTo>
                    <a:pt x="155" y="40"/>
                  </a:moveTo>
                  <a:lnTo>
                    <a:pt x="142" y="41"/>
                  </a:lnTo>
                  <a:lnTo>
                    <a:pt x="129" y="45"/>
                  </a:lnTo>
                  <a:lnTo>
                    <a:pt x="118" y="49"/>
                  </a:lnTo>
                  <a:lnTo>
                    <a:pt x="117" y="50"/>
                  </a:lnTo>
                  <a:lnTo>
                    <a:pt x="117" y="53"/>
                  </a:lnTo>
                  <a:lnTo>
                    <a:pt x="117" y="54"/>
                  </a:lnTo>
                  <a:lnTo>
                    <a:pt x="135" y="76"/>
                  </a:lnTo>
                  <a:lnTo>
                    <a:pt x="136" y="77"/>
                  </a:lnTo>
                  <a:lnTo>
                    <a:pt x="137" y="77"/>
                  </a:lnTo>
                  <a:lnTo>
                    <a:pt x="138" y="76"/>
                  </a:lnTo>
                  <a:lnTo>
                    <a:pt x="166" y="48"/>
                  </a:lnTo>
                  <a:lnTo>
                    <a:pt x="168" y="46"/>
                  </a:lnTo>
                  <a:lnTo>
                    <a:pt x="168" y="45"/>
                  </a:lnTo>
                  <a:lnTo>
                    <a:pt x="166" y="44"/>
                  </a:lnTo>
                  <a:lnTo>
                    <a:pt x="166" y="43"/>
                  </a:lnTo>
                  <a:lnTo>
                    <a:pt x="155" y="40"/>
                  </a:lnTo>
                  <a:close/>
                  <a:moveTo>
                    <a:pt x="92" y="23"/>
                  </a:moveTo>
                  <a:lnTo>
                    <a:pt x="71" y="30"/>
                  </a:lnTo>
                  <a:lnTo>
                    <a:pt x="52" y="43"/>
                  </a:lnTo>
                  <a:lnTo>
                    <a:pt x="50" y="44"/>
                  </a:lnTo>
                  <a:lnTo>
                    <a:pt x="50" y="46"/>
                  </a:lnTo>
                  <a:lnTo>
                    <a:pt x="52" y="48"/>
                  </a:lnTo>
                  <a:lnTo>
                    <a:pt x="73" y="69"/>
                  </a:lnTo>
                  <a:lnTo>
                    <a:pt x="75" y="71"/>
                  </a:lnTo>
                  <a:lnTo>
                    <a:pt x="77" y="71"/>
                  </a:lnTo>
                  <a:lnTo>
                    <a:pt x="78" y="69"/>
                  </a:lnTo>
                  <a:lnTo>
                    <a:pt x="104" y="50"/>
                  </a:lnTo>
                  <a:lnTo>
                    <a:pt x="105" y="48"/>
                  </a:lnTo>
                  <a:lnTo>
                    <a:pt x="105" y="46"/>
                  </a:lnTo>
                  <a:lnTo>
                    <a:pt x="96" y="25"/>
                  </a:lnTo>
                  <a:lnTo>
                    <a:pt x="95" y="23"/>
                  </a:lnTo>
                  <a:lnTo>
                    <a:pt x="92" y="23"/>
                  </a:lnTo>
                  <a:close/>
                  <a:moveTo>
                    <a:pt x="105" y="22"/>
                  </a:moveTo>
                  <a:lnTo>
                    <a:pt x="104" y="22"/>
                  </a:lnTo>
                  <a:lnTo>
                    <a:pt x="103" y="23"/>
                  </a:lnTo>
                  <a:lnTo>
                    <a:pt x="103" y="25"/>
                  </a:lnTo>
                  <a:lnTo>
                    <a:pt x="106" y="34"/>
                  </a:lnTo>
                  <a:lnTo>
                    <a:pt x="110" y="43"/>
                  </a:lnTo>
                  <a:lnTo>
                    <a:pt x="112" y="44"/>
                  </a:lnTo>
                  <a:lnTo>
                    <a:pt x="113" y="44"/>
                  </a:lnTo>
                  <a:lnTo>
                    <a:pt x="114" y="44"/>
                  </a:lnTo>
                  <a:lnTo>
                    <a:pt x="132" y="36"/>
                  </a:lnTo>
                  <a:lnTo>
                    <a:pt x="150" y="34"/>
                  </a:lnTo>
                  <a:lnTo>
                    <a:pt x="151" y="34"/>
                  </a:lnTo>
                  <a:lnTo>
                    <a:pt x="151" y="32"/>
                  </a:lnTo>
                  <a:lnTo>
                    <a:pt x="151" y="32"/>
                  </a:lnTo>
                  <a:lnTo>
                    <a:pt x="129" y="23"/>
                  </a:lnTo>
                  <a:lnTo>
                    <a:pt x="105" y="22"/>
                  </a:lnTo>
                  <a:close/>
                  <a:moveTo>
                    <a:pt x="198" y="0"/>
                  </a:moveTo>
                  <a:lnTo>
                    <a:pt x="207" y="0"/>
                  </a:lnTo>
                  <a:lnTo>
                    <a:pt x="214" y="6"/>
                  </a:lnTo>
                  <a:lnTo>
                    <a:pt x="219" y="12"/>
                  </a:lnTo>
                  <a:lnTo>
                    <a:pt x="219" y="21"/>
                  </a:lnTo>
                  <a:lnTo>
                    <a:pt x="214" y="27"/>
                  </a:lnTo>
                  <a:lnTo>
                    <a:pt x="210" y="31"/>
                  </a:lnTo>
                  <a:lnTo>
                    <a:pt x="206" y="32"/>
                  </a:lnTo>
                  <a:lnTo>
                    <a:pt x="201" y="32"/>
                  </a:lnTo>
                  <a:lnTo>
                    <a:pt x="196" y="31"/>
                  </a:lnTo>
                  <a:lnTo>
                    <a:pt x="195" y="30"/>
                  </a:lnTo>
                  <a:lnTo>
                    <a:pt x="193" y="31"/>
                  </a:lnTo>
                  <a:lnTo>
                    <a:pt x="191" y="34"/>
                  </a:lnTo>
                  <a:lnTo>
                    <a:pt x="189" y="35"/>
                  </a:lnTo>
                  <a:lnTo>
                    <a:pt x="191" y="37"/>
                  </a:lnTo>
                  <a:lnTo>
                    <a:pt x="205" y="57"/>
                  </a:lnTo>
                  <a:lnTo>
                    <a:pt x="214" y="78"/>
                  </a:lnTo>
                  <a:lnTo>
                    <a:pt x="219" y="101"/>
                  </a:lnTo>
                  <a:lnTo>
                    <a:pt x="218" y="124"/>
                  </a:lnTo>
                  <a:lnTo>
                    <a:pt x="212" y="147"/>
                  </a:lnTo>
                  <a:lnTo>
                    <a:pt x="202" y="168"/>
                  </a:lnTo>
                  <a:lnTo>
                    <a:pt x="187" y="187"/>
                  </a:lnTo>
                  <a:lnTo>
                    <a:pt x="165" y="203"/>
                  </a:lnTo>
                  <a:lnTo>
                    <a:pt x="142" y="214"/>
                  </a:lnTo>
                  <a:lnTo>
                    <a:pt x="118" y="219"/>
                  </a:lnTo>
                  <a:lnTo>
                    <a:pt x="115" y="220"/>
                  </a:lnTo>
                  <a:lnTo>
                    <a:pt x="115" y="221"/>
                  </a:lnTo>
                  <a:lnTo>
                    <a:pt x="115" y="225"/>
                  </a:lnTo>
                  <a:lnTo>
                    <a:pt x="115" y="228"/>
                  </a:lnTo>
                  <a:lnTo>
                    <a:pt x="117" y="228"/>
                  </a:lnTo>
                  <a:lnTo>
                    <a:pt x="123" y="234"/>
                  </a:lnTo>
                  <a:lnTo>
                    <a:pt x="126" y="243"/>
                  </a:lnTo>
                  <a:lnTo>
                    <a:pt x="123" y="251"/>
                  </a:lnTo>
                  <a:lnTo>
                    <a:pt x="117" y="257"/>
                  </a:lnTo>
                  <a:lnTo>
                    <a:pt x="115" y="257"/>
                  </a:lnTo>
                  <a:lnTo>
                    <a:pt x="115" y="260"/>
                  </a:lnTo>
                  <a:lnTo>
                    <a:pt x="115" y="264"/>
                  </a:lnTo>
                  <a:lnTo>
                    <a:pt x="115" y="265"/>
                  </a:lnTo>
                  <a:lnTo>
                    <a:pt x="118" y="266"/>
                  </a:lnTo>
                  <a:lnTo>
                    <a:pt x="141" y="269"/>
                  </a:lnTo>
                  <a:lnTo>
                    <a:pt x="164" y="275"/>
                  </a:lnTo>
                  <a:lnTo>
                    <a:pt x="184" y="285"/>
                  </a:lnTo>
                  <a:lnTo>
                    <a:pt x="186" y="287"/>
                  </a:lnTo>
                  <a:lnTo>
                    <a:pt x="186" y="288"/>
                  </a:lnTo>
                  <a:lnTo>
                    <a:pt x="184" y="290"/>
                  </a:lnTo>
                  <a:lnTo>
                    <a:pt x="183" y="290"/>
                  </a:lnTo>
                  <a:lnTo>
                    <a:pt x="35" y="290"/>
                  </a:lnTo>
                  <a:lnTo>
                    <a:pt x="34" y="290"/>
                  </a:lnTo>
                  <a:lnTo>
                    <a:pt x="32" y="288"/>
                  </a:lnTo>
                  <a:lnTo>
                    <a:pt x="32" y="287"/>
                  </a:lnTo>
                  <a:lnTo>
                    <a:pt x="34" y="285"/>
                  </a:lnTo>
                  <a:lnTo>
                    <a:pt x="55" y="275"/>
                  </a:lnTo>
                  <a:lnTo>
                    <a:pt x="77" y="269"/>
                  </a:lnTo>
                  <a:lnTo>
                    <a:pt x="100" y="266"/>
                  </a:lnTo>
                  <a:lnTo>
                    <a:pt x="103" y="265"/>
                  </a:lnTo>
                  <a:lnTo>
                    <a:pt x="104" y="264"/>
                  </a:lnTo>
                  <a:lnTo>
                    <a:pt x="104" y="260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95" y="251"/>
                  </a:lnTo>
                  <a:lnTo>
                    <a:pt x="94" y="243"/>
                  </a:lnTo>
                  <a:lnTo>
                    <a:pt x="95" y="234"/>
                  </a:lnTo>
                  <a:lnTo>
                    <a:pt x="101" y="228"/>
                  </a:lnTo>
                  <a:lnTo>
                    <a:pt x="103" y="228"/>
                  </a:lnTo>
                  <a:lnTo>
                    <a:pt x="104" y="225"/>
                  </a:lnTo>
                  <a:lnTo>
                    <a:pt x="104" y="221"/>
                  </a:lnTo>
                  <a:lnTo>
                    <a:pt x="103" y="220"/>
                  </a:lnTo>
                  <a:lnTo>
                    <a:pt x="101" y="219"/>
                  </a:lnTo>
                  <a:lnTo>
                    <a:pt x="78" y="215"/>
                  </a:lnTo>
                  <a:lnTo>
                    <a:pt x="57" y="206"/>
                  </a:lnTo>
                  <a:lnTo>
                    <a:pt x="36" y="192"/>
                  </a:lnTo>
                  <a:lnTo>
                    <a:pt x="35" y="191"/>
                  </a:lnTo>
                  <a:lnTo>
                    <a:pt x="32" y="192"/>
                  </a:lnTo>
                  <a:lnTo>
                    <a:pt x="30" y="193"/>
                  </a:lnTo>
                  <a:lnTo>
                    <a:pt x="30" y="196"/>
                  </a:lnTo>
                  <a:lnTo>
                    <a:pt x="30" y="197"/>
                  </a:lnTo>
                  <a:lnTo>
                    <a:pt x="31" y="202"/>
                  </a:lnTo>
                  <a:lnTo>
                    <a:pt x="31" y="206"/>
                  </a:lnTo>
                  <a:lnTo>
                    <a:pt x="30" y="211"/>
                  </a:lnTo>
                  <a:lnTo>
                    <a:pt x="27" y="215"/>
                  </a:lnTo>
                  <a:lnTo>
                    <a:pt x="20" y="219"/>
                  </a:lnTo>
                  <a:lnTo>
                    <a:pt x="12" y="219"/>
                  </a:lnTo>
                  <a:lnTo>
                    <a:pt x="4" y="215"/>
                  </a:lnTo>
                  <a:lnTo>
                    <a:pt x="0" y="207"/>
                  </a:lnTo>
                  <a:lnTo>
                    <a:pt x="0" y="200"/>
                  </a:lnTo>
                  <a:lnTo>
                    <a:pt x="4" y="192"/>
                  </a:lnTo>
                  <a:lnTo>
                    <a:pt x="8" y="189"/>
                  </a:lnTo>
                  <a:lnTo>
                    <a:pt x="13" y="188"/>
                  </a:lnTo>
                  <a:lnTo>
                    <a:pt x="17" y="188"/>
                  </a:lnTo>
                  <a:lnTo>
                    <a:pt x="22" y="189"/>
                  </a:lnTo>
                  <a:lnTo>
                    <a:pt x="23" y="189"/>
                  </a:lnTo>
                  <a:lnTo>
                    <a:pt x="26" y="189"/>
                  </a:lnTo>
                  <a:lnTo>
                    <a:pt x="37" y="177"/>
                  </a:lnTo>
                  <a:lnTo>
                    <a:pt x="39" y="175"/>
                  </a:lnTo>
                  <a:lnTo>
                    <a:pt x="37" y="173"/>
                  </a:lnTo>
                  <a:lnTo>
                    <a:pt x="25" y="152"/>
                  </a:lnTo>
                  <a:lnTo>
                    <a:pt x="16" y="131"/>
                  </a:lnTo>
                  <a:lnTo>
                    <a:pt x="14" y="108"/>
                  </a:lnTo>
                  <a:lnTo>
                    <a:pt x="18" y="83"/>
                  </a:lnTo>
                  <a:lnTo>
                    <a:pt x="27" y="62"/>
                  </a:lnTo>
                  <a:lnTo>
                    <a:pt x="43" y="43"/>
                  </a:lnTo>
                  <a:lnTo>
                    <a:pt x="62" y="27"/>
                  </a:lnTo>
                  <a:lnTo>
                    <a:pt x="85" y="18"/>
                  </a:lnTo>
                  <a:lnTo>
                    <a:pt x="108" y="14"/>
                  </a:lnTo>
                  <a:lnTo>
                    <a:pt x="131" y="17"/>
                  </a:lnTo>
                  <a:lnTo>
                    <a:pt x="152" y="25"/>
                  </a:lnTo>
                  <a:lnTo>
                    <a:pt x="172" y="39"/>
                  </a:lnTo>
                  <a:lnTo>
                    <a:pt x="174" y="39"/>
                  </a:lnTo>
                  <a:lnTo>
                    <a:pt x="177" y="39"/>
                  </a:lnTo>
                  <a:lnTo>
                    <a:pt x="188" y="26"/>
                  </a:lnTo>
                  <a:lnTo>
                    <a:pt x="189" y="25"/>
                  </a:lnTo>
                  <a:lnTo>
                    <a:pt x="188" y="23"/>
                  </a:lnTo>
                  <a:lnTo>
                    <a:pt x="187" y="18"/>
                  </a:lnTo>
                  <a:lnTo>
                    <a:pt x="187" y="13"/>
                  </a:lnTo>
                  <a:lnTo>
                    <a:pt x="188" y="9"/>
                  </a:lnTo>
                  <a:lnTo>
                    <a:pt x="192" y="6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1041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110" y="2137583"/>
            <a:ext cx="4329684" cy="1038313"/>
            <a:chOff x="3957460" y="1328691"/>
            <a:chExt cx="4329684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957460" y="1328691"/>
              <a:ext cx="4329684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 smtClean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THREE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682174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THREE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aphicFrame>
        <p:nvGraphicFramePr>
          <p:cNvPr id="26" name="图表 25"/>
          <p:cNvGraphicFramePr/>
          <p:nvPr>
            <p:extLst>
              <p:ext uri="{D42A27DB-BD31-4B8C-83A1-F6EECF244321}">
                <p14:modId xmlns:p14="http://schemas.microsoft.com/office/powerpoint/2010/main" val="552427582"/>
              </p:ext>
            </p:extLst>
          </p:nvPr>
        </p:nvGraphicFramePr>
        <p:xfrm>
          <a:off x="914400" y="3771900"/>
          <a:ext cx="5867400" cy="218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1248586851"/>
              </p:ext>
            </p:extLst>
          </p:nvPr>
        </p:nvGraphicFramePr>
        <p:xfrm>
          <a:off x="914400" y="1422400"/>
          <a:ext cx="5867400" cy="218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" name="文本框 27"/>
          <p:cNvSpPr txBox="1"/>
          <p:nvPr/>
        </p:nvSpPr>
        <p:spPr>
          <a:xfrm>
            <a:off x="7435805" y="4310849"/>
            <a:ext cx="3654470" cy="1532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倍字间距。标题数字等都可以通过点击和重新输入进行更改，顶部“开始”面板中可以对字体、字号、颜色、行距等进行修改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435806" y="3913731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383811" y="1485900"/>
            <a:ext cx="3706464" cy="812530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36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YOUR</a:t>
            </a:r>
            <a:r>
              <a:rPr lang="zh-CN" altLang="en-US" sz="36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TITLE</a:t>
            </a:r>
            <a:r>
              <a:rPr lang="zh-CN" altLang="en-US" sz="36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HERE</a:t>
            </a:r>
            <a:endParaRPr lang="en-US" altLang="zh-CN" sz="3600" b="1" dirty="0">
              <a:solidFill>
                <a:schemeClr val="bg1"/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376495" y="2298430"/>
            <a:ext cx="188545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0" b="1" dirty="0" smtClean="0">
                <a:solidFill>
                  <a:schemeClr val="accent3"/>
                </a:solidFill>
                <a:latin typeface="+mj-lt"/>
                <a:ea typeface="Microsoft YaHei" charset="0"/>
                <a:cs typeface="Microsoft YaHei" charset="0"/>
              </a:rPr>
              <a:t>59</a:t>
            </a:r>
            <a:r>
              <a:rPr lang="en-US" altLang="zh-CN" sz="2400" b="1" dirty="0" smtClean="0">
                <a:solidFill>
                  <a:schemeClr val="accent3"/>
                </a:solidFill>
                <a:latin typeface="+mj-lt"/>
                <a:ea typeface="Microsoft YaHei" charset="0"/>
                <a:cs typeface="Microsoft YaHei" charset="0"/>
              </a:rPr>
              <a:t>%</a:t>
            </a:r>
            <a:endParaRPr lang="en-US" altLang="zh-CN" sz="2400" b="1" dirty="0">
              <a:solidFill>
                <a:schemeClr val="accent3"/>
              </a:solidFill>
              <a:latin typeface="+mj-lt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350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8068303" y="1638300"/>
            <a:ext cx="3646854" cy="3886200"/>
          </a:xfrm>
          <a:prstGeom prst="rect">
            <a:avLst/>
          </a:prstGeom>
          <a:solidFill>
            <a:schemeClr val="bg1">
              <a:alpha val="17000"/>
            </a:schemeClr>
          </a:solidFill>
          <a:ln w="635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69900" y="1638300"/>
            <a:ext cx="3646854" cy="3886200"/>
          </a:xfrm>
          <a:prstGeom prst="rect">
            <a:avLst/>
          </a:prstGeom>
          <a:solidFill>
            <a:schemeClr val="bg1">
              <a:alpha val="17000"/>
            </a:schemeClr>
          </a:solidFill>
          <a:ln w="635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THREE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0" r="18160" b="3859"/>
          <a:stretch/>
        </p:blipFill>
        <p:spPr>
          <a:xfrm>
            <a:off x="4722446" y="2195146"/>
            <a:ext cx="2747108" cy="2747108"/>
          </a:xfrm>
          <a:prstGeom prst="ellipse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0" name="组 9"/>
          <p:cNvGrpSpPr/>
          <p:nvPr/>
        </p:nvGrpSpPr>
        <p:grpSpPr>
          <a:xfrm>
            <a:off x="660401" y="1892300"/>
            <a:ext cx="3279734" cy="1473200"/>
            <a:chOff x="660401" y="1892300"/>
            <a:chExt cx="3279734" cy="1473200"/>
          </a:xfrm>
        </p:grpSpPr>
        <p:sp>
          <p:nvSpPr>
            <p:cNvPr id="8" name="矩形 7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1" name="组 10"/>
          <p:cNvGrpSpPr/>
          <p:nvPr/>
        </p:nvGrpSpPr>
        <p:grpSpPr>
          <a:xfrm>
            <a:off x="660400" y="3794788"/>
            <a:ext cx="3279734" cy="1473200"/>
            <a:chOff x="660401" y="1892300"/>
            <a:chExt cx="3279734" cy="1473200"/>
          </a:xfrm>
        </p:grpSpPr>
        <p:sp>
          <p:nvSpPr>
            <p:cNvPr id="12" name="矩形 11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8251865" y="1892300"/>
            <a:ext cx="3279734" cy="1473200"/>
            <a:chOff x="660401" y="1892300"/>
            <a:chExt cx="3279734" cy="1473200"/>
          </a:xfrm>
        </p:grpSpPr>
        <p:sp>
          <p:nvSpPr>
            <p:cNvPr id="16" name="矩形 15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9" name="组 18"/>
          <p:cNvGrpSpPr/>
          <p:nvPr/>
        </p:nvGrpSpPr>
        <p:grpSpPr>
          <a:xfrm>
            <a:off x="8251864" y="3794788"/>
            <a:ext cx="3279734" cy="1473200"/>
            <a:chOff x="660401" y="1892300"/>
            <a:chExt cx="3279734" cy="1473200"/>
          </a:xfrm>
        </p:grpSpPr>
        <p:sp>
          <p:nvSpPr>
            <p:cNvPr id="20" name="矩形 19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cxnSp>
        <p:nvCxnSpPr>
          <p:cNvPr id="24" name="肘形连接符 23"/>
          <p:cNvCxnSpPr>
            <a:stCxn id="8" idx="3"/>
            <a:endCxn id="3" idx="2"/>
          </p:cNvCxnSpPr>
          <p:nvPr/>
        </p:nvCxnSpPr>
        <p:spPr>
          <a:xfrm>
            <a:off x="3940135" y="2628900"/>
            <a:ext cx="782311" cy="939800"/>
          </a:xfrm>
          <a:prstGeom prst="bentConnector3">
            <a:avLst/>
          </a:prstGeom>
          <a:ln w="12700"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12" idx="3"/>
            <a:endCxn id="3" idx="2"/>
          </p:cNvCxnSpPr>
          <p:nvPr/>
        </p:nvCxnSpPr>
        <p:spPr>
          <a:xfrm flipV="1">
            <a:off x="3940134" y="3568700"/>
            <a:ext cx="782312" cy="962688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2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肘形连接符 29"/>
          <p:cNvCxnSpPr>
            <a:stCxn id="16" idx="1"/>
            <a:endCxn id="3" idx="6"/>
          </p:cNvCxnSpPr>
          <p:nvPr/>
        </p:nvCxnSpPr>
        <p:spPr>
          <a:xfrm rot="10800000" flipV="1">
            <a:off x="7469555" y="2628900"/>
            <a:ext cx="782311" cy="939800"/>
          </a:xfrm>
          <a:prstGeom prst="bentConnector3">
            <a:avLst/>
          </a:prstGeom>
          <a:ln w="12700">
            <a:solidFill>
              <a:schemeClr val="accent3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肘形连接符 32"/>
          <p:cNvCxnSpPr>
            <a:stCxn id="20" idx="1"/>
            <a:endCxn id="3" idx="6"/>
          </p:cNvCxnSpPr>
          <p:nvPr/>
        </p:nvCxnSpPr>
        <p:spPr>
          <a:xfrm rot="10800000">
            <a:off x="7469554" y="3568700"/>
            <a:ext cx="782310" cy="962688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4">
                <a:lumMod val="75000"/>
                <a:lumOff val="2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728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 smtClean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ONE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動</a:t>
            </a:r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機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7093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THREE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2" name="Freeform 381"/>
          <p:cNvSpPr>
            <a:spLocks noEditPoints="1"/>
          </p:cNvSpPr>
          <p:nvPr/>
        </p:nvSpPr>
        <p:spPr bwMode="auto">
          <a:xfrm>
            <a:off x="5841679" y="1929070"/>
            <a:ext cx="1144587" cy="1103709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" name="组 6"/>
          <p:cNvGrpSpPr/>
          <p:nvPr/>
        </p:nvGrpSpPr>
        <p:grpSpPr>
          <a:xfrm>
            <a:off x="5332906" y="3259286"/>
            <a:ext cx="2162132" cy="1209649"/>
            <a:chOff x="1219201" y="3890457"/>
            <a:chExt cx="2162132" cy="1209649"/>
          </a:xfrm>
        </p:grpSpPr>
        <p:sp>
          <p:nvSpPr>
            <p:cNvPr id="43" name="文本框 42"/>
            <p:cNvSpPr txBox="1"/>
            <p:nvPr/>
          </p:nvSpPr>
          <p:spPr>
            <a:xfrm>
              <a:off x="1219201" y="4287576"/>
              <a:ext cx="2162132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1341145" y="3890457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47" name="Freeform 363"/>
          <p:cNvSpPr>
            <a:spLocks noEditPoints="1"/>
          </p:cNvSpPr>
          <p:nvPr/>
        </p:nvSpPr>
        <p:spPr bwMode="auto">
          <a:xfrm>
            <a:off x="7949513" y="4263225"/>
            <a:ext cx="467789" cy="466082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463"/>
          <p:cNvSpPr>
            <a:spLocks noEditPoints="1"/>
          </p:cNvSpPr>
          <p:nvPr/>
        </p:nvSpPr>
        <p:spPr bwMode="auto">
          <a:xfrm>
            <a:off x="9551621" y="1608836"/>
            <a:ext cx="672494" cy="381631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345"/>
          <p:cNvSpPr>
            <a:spLocks noEditPoints="1"/>
          </p:cNvSpPr>
          <p:nvPr/>
        </p:nvSpPr>
        <p:spPr bwMode="auto">
          <a:xfrm>
            <a:off x="4266789" y="1595925"/>
            <a:ext cx="402257" cy="569350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387"/>
          <p:cNvSpPr>
            <a:spLocks noEditPoints="1"/>
          </p:cNvSpPr>
          <p:nvPr/>
        </p:nvSpPr>
        <p:spPr bwMode="auto">
          <a:xfrm>
            <a:off x="2470480" y="4291615"/>
            <a:ext cx="451767" cy="598230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圆角右箭头 8"/>
          <p:cNvSpPr/>
          <p:nvPr/>
        </p:nvSpPr>
        <p:spPr>
          <a:xfrm rot="16200000">
            <a:off x="4622683" y="2819240"/>
            <a:ext cx="482600" cy="93784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3404249" y="2155195"/>
            <a:ext cx="2087434" cy="811991"/>
            <a:chOff x="1366967" y="2437855"/>
            <a:chExt cx="2087434" cy="811991"/>
          </a:xfrm>
        </p:grpSpPr>
        <p:sp>
          <p:nvSpPr>
            <p:cNvPr id="66" name="文本框 65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</a:t>
              </a:r>
              <a:r>
                <a:rPr lang="zh-CN" altLang="en-US" sz="10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“开始”面板中可以对字体、字号、颜色、行距等进行修改</a:t>
              </a:r>
              <a:r>
                <a:rPr lang="zh-CN" altLang="en-US" sz="1000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000" dirty="0">
                <a:solidFill>
                  <a:schemeClr val="accent1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68" name="组 67"/>
          <p:cNvGrpSpPr/>
          <p:nvPr/>
        </p:nvGrpSpPr>
        <p:grpSpPr>
          <a:xfrm>
            <a:off x="1652646" y="4910355"/>
            <a:ext cx="2087434" cy="811991"/>
            <a:chOff x="1366967" y="2437855"/>
            <a:chExt cx="2087434" cy="811991"/>
          </a:xfrm>
        </p:grpSpPr>
        <p:sp>
          <p:nvSpPr>
            <p:cNvPr id="69" name="文本框 68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</a:t>
              </a:r>
              <a:r>
                <a:rPr lang="zh-CN" altLang="en-US" sz="1000" dirty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“开始”面板中可以对字体、字号、颜色、行距等进行修改</a:t>
              </a:r>
              <a:r>
                <a:rPr lang="zh-CN" altLang="en-US" sz="1000" dirty="0" smtClean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000" dirty="0">
                <a:solidFill>
                  <a:schemeClr val="accent2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71" name="圆角右箭头 70"/>
          <p:cNvSpPr/>
          <p:nvPr/>
        </p:nvSpPr>
        <p:spPr>
          <a:xfrm rot="16200000" flipH="1">
            <a:off x="3713604" y="2596966"/>
            <a:ext cx="521898" cy="2716706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2" name="圆角右箭头 71"/>
          <p:cNvSpPr/>
          <p:nvPr/>
        </p:nvSpPr>
        <p:spPr>
          <a:xfrm rot="5400000" flipH="1">
            <a:off x="8400873" y="1877369"/>
            <a:ext cx="587484" cy="2716706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73" name="组 72"/>
          <p:cNvGrpSpPr/>
          <p:nvPr/>
        </p:nvGrpSpPr>
        <p:grpSpPr>
          <a:xfrm>
            <a:off x="8844151" y="2068770"/>
            <a:ext cx="2087434" cy="811991"/>
            <a:chOff x="1366967" y="2437855"/>
            <a:chExt cx="2087434" cy="811991"/>
          </a:xfrm>
        </p:grpSpPr>
        <p:sp>
          <p:nvSpPr>
            <p:cNvPr id="74" name="文本框 73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</a:t>
              </a:r>
              <a:r>
                <a:rPr lang="zh-CN" altLang="en-US" sz="100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“开始”面板中可以对字体、字号、颜色、行距等进行修改</a:t>
              </a:r>
              <a:r>
                <a:rPr lang="zh-CN" altLang="en-US" sz="1000" dirty="0" smtClean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000" dirty="0">
                <a:solidFill>
                  <a:schemeClr val="accent3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5" name="矩形 74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76" name="圆角右箭头 75"/>
          <p:cNvSpPr/>
          <p:nvPr/>
        </p:nvSpPr>
        <p:spPr>
          <a:xfrm rot="5400000">
            <a:off x="7600716" y="3439919"/>
            <a:ext cx="482600" cy="93784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77" name="组 76"/>
          <p:cNvGrpSpPr/>
          <p:nvPr/>
        </p:nvGrpSpPr>
        <p:grpSpPr>
          <a:xfrm>
            <a:off x="7139690" y="4836758"/>
            <a:ext cx="2087434" cy="811991"/>
            <a:chOff x="1366967" y="2437855"/>
            <a:chExt cx="2087434" cy="811991"/>
          </a:xfrm>
        </p:grpSpPr>
        <p:sp>
          <p:nvSpPr>
            <p:cNvPr id="78" name="文本框 77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chemeClr val="accent4">
                      <a:lumMod val="25000"/>
                      <a:lumOff val="75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</a:t>
              </a:r>
              <a:r>
                <a:rPr lang="zh-CN" altLang="en-US" sz="1000" dirty="0">
                  <a:solidFill>
                    <a:schemeClr val="accent4">
                      <a:lumMod val="25000"/>
                      <a:lumOff val="75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“开始”面板中可以对字体、字号、颜色、行距等进行修改</a:t>
              </a:r>
              <a:r>
                <a:rPr lang="zh-CN" altLang="en-US" sz="1000" dirty="0" smtClean="0">
                  <a:solidFill>
                    <a:schemeClr val="accent4">
                      <a:lumMod val="25000"/>
                      <a:lumOff val="75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000" dirty="0">
                <a:solidFill>
                  <a:schemeClr val="accent4">
                    <a:lumMod val="25000"/>
                    <a:lumOff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9" name="矩形 78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accent4">
                      <a:lumMod val="25000"/>
                      <a:lumOff val="75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 dirty="0">
                <a:solidFill>
                  <a:schemeClr val="accent4">
                    <a:lumMod val="25000"/>
                    <a:lumOff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3798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752491" y="2137583"/>
            <a:ext cx="4585658" cy="1038313"/>
            <a:chOff x="3880105" y="1328691"/>
            <a:chExt cx="4484394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880105" y="1328691"/>
              <a:ext cx="4484394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 smtClean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TFOUR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23203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FOUR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5156200"/>
            <a:ext cx="12192000" cy="1701800"/>
          </a:xfrm>
          <a:prstGeom prst="rect">
            <a:avLst/>
          </a:prstGeom>
          <a:solidFill>
            <a:schemeClr val="accent4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834850" y="4997820"/>
            <a:ext cx="336550" cy="33655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 flipV="1">
            <a:off x="2003125" y="2661474"/>
            <a:ext cx="0" cy="2336346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 17"/>
          <p:cNvGrpSpPr/>
          <p:nvPr/>
        </p:nvGrpSpPr>
        <p:grpSpPr>
          <a:xfrm>
            <a:off x="811675" y="1529684"/>
            <a:ext cx="2382900" cy="1233944"/>
            <a:chOff x="348425" y="1519789"/>
            <a:chExt cx="2382900" cy="1233944"/>
          </a:xfrm>
        </p:grpSpPr>
        <p:sp>
          <p:nvSpPr>
            <p:cNvPr id="14" name="圆角矩形 13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34" name="组 3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35" name="文本框 3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 dirty="0" smtClean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</a:t>
                </a:r>
                <a:r>
                  <a:rPr lang="zh-CN" altLang="en-US" sz="10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“开始”面板中可以对字体、字号、颜色、行距等进行修改</a:t>
                </a:r>
                <a:r>
                  <a:rPr lang="zh-CN" altLang="en-US" sz="1000" dirty="0" smtClean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。</a:t>
                </a:r>
                <a:endParaRPr lang="zh-CN" altLang="en-US" sz="10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37" name="椭圆 36"/>
          <p:cNvSpPr/>
          <p:nvPr/>
        </p:nvSpPr>
        <p:spPr>
          <a:xfrm>
            <a:off x="1900971" y="2661474"/>
            <a:ext cx="204308" cy="20430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1593397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  <a:endParaRPr lang="en-US" altLang="zh-CN" sz="1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7950521" y="4997821"/>
            <a:ext cx="336550" cy="336550"/>
          </a:xfrm>
          <a:prstGeom prst="ellipse">
            <a:avLst/>
          </a:prstGeom>
          <a:solidFill>
            <a:schemeClr val="accent4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0" name="直线连接符 49"/>
          <p:cNvCxnSpPr>
            <a:stCxn id="49" idx="0"/>
          </p:cNvCxnSpPr>
          <p:nvPr/>
        </p:nvCxnSpPr>
        <p:spPr>
          <a:xfrm flipV="1">
            <a:off x="8118796" y="4143481"/>
            <a:ext cx="0" cy="854340"/>
          </a:xfrm>
          <a:prstGeom prst="line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 50"/>
          <p:cNvGrpSpPr/>
          <p:nvPr/>
        </p:nvGrpSpPr>
        <p:grpSpPr>
          <a:xfrm>
            <a:off x="6927346" y="3011691"/>
            <a:ext cx="2382900" cy="1233944"/>
            <a:chOff x="348425" y="1519789"/>
            <a:chExt cx="2382900" cy="1233944"/>
          </a:xfrm>
        </p:grpSpPr>
        <p:sp>
          <p:nvSpPr>
            <p:cNvPr id="53" name="圆角矩形 5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4" name="组 5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55" name="文本框 5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 dirty="0" smtClean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</a:t>
                </a:r>
                <a:r>
                  <a:rPr lang="zh-CN" altLang="en-US" sz="10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“开始”面板中可以对字体、字号、颜色、行距等进行修改</a:t>
                </a:r>
                <a:r>
                  <a:rPr lang="zh-CN" altLang="en-US" sz="1000" dirty="0" smtClean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。</a:t>
                </a:r>
                <a:endParaRPr lang="zh-CN" altLang="en-US" sz="10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58" name="椭圆 57"/>
          <p:cNvSpPr/>
          <p:nvPr/>
        </p:nvSpPr>
        <p:spPr>
          <a:xfrm>
            <a:off x="8016642" y="4143481"/>
            <a:ext cx="204308" cy="204308"/>
          </a:xfrm>
          <a:prstGeom prst="ellipse">
            <a:avLst/>
          </a:prstGeom>
          <a:solidFill>
            <a:schemeClr val="accent4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709068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  <a:endParaRPr lang="en-US" altLang="zh-CN" sz="1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911964" y="4997820"/>
            <a:ext cx="336550" cy="33655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5" name="直线连接符 64"/>
          <p:cNvCxnSpPr/>
          <p:nvPr/>
        </p:nvCxnSpPr>
        <p:spPr>
          <a:xfrm flipV="1">
            <a:off x="6080239" y="2661474"/>
            <a:ext cx="0" cy="2336346"/>
          </a:xfrm>
          <a:prstGeom prst="line">
            <a:avLst/>
          </a:prstGeom>
          <a:ln w="127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 79"/>
          <p:cNvGrpSpPr/>
          <p:nvPr/>
        </p:nvGrpSpPr>
        <p:grpSpPr>
          <a:xfrm>
            <a:off x="4888789" y="1529684"/>
            <a:ext cx="2382900" cy="1233944"/>
            <a:chOff x="348425" y="1519789"/>
            <a:chExt cx="2382900" cy="1233944"/>
          </a:xfrm>
        </p:grpSpPr>
        <p:sp>
          <p:nvSpPr>
            <p:cNvPr id="83" name="圆角矩形 8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84" name="组 8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85" name="文本框 8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 dirty="0" smtClean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</a:t>
                </a:r>
                <a:r>
                  <a:rPr lang="zh-CN" altLang="en-US" sz="10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“开始”面板中可以对字体、字号、颜色、行距等进行修改</a:t>
                </a:r>
                <a:r>
                  <a:rPr lang="zh-CN" altLang="en-US" sz="1000" dirty="0" smtClean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。</a:t>
                </a:r>
                <a:endParaRPr lang="zh-CN" altLang="en-US" sz="10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81" name="椭圆 80"/>
          <p:cNvSpPr/>
          <p:nvPr/>
        </p:nvSpPr>
        <p:spPr>
          <a:xfrm>
            <a:off x="5978085" y="2661474"/>
            <a:ext cx="204308" cy="204308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5670511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  <a:endParaRPr lang="en-US" altLang="zh-CN" sz="1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3873407" y="4997821"/>
            <a:ext cx="336550" cy="33655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9" name="直线连接符 88"/>
          <p:cNvCxnSpPr/>
          <p:nvPr/>
        </p:nvCxnSpPr>
        <p:spPr>
          <a:xfrm flipV="1">
            <a:off x="4041682" y="4143481"/>
            <a:ext cx="0" cy="854340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组 89"/>
          <p:cNvGrpSpPr/>
          <p:nvPr/>
        </p:nvGrpSpPr>
        <p:grpSpPr>
          <a:xfrm>
            <a:off x="2850232" y="3011691"/>
            <a:ext cx="2382900" cy="1233944"/>
            <a:chOff x="348425" y="1519789"/>
            <a:chExt cx="2382900" cy="1233944"/>
          </a:xfrm>
        </p:grpSpPr>
        <p:sp>
          <p:nvSpPr>
            <p:cNvPr id="93" name="圆角矩形 9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94" name="组 9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95" name="文本框 9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 dirty="0" smtClean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</a:t>
                </a:r>
                <a:r>
                  <a:rPr lang="zh-CN" altLang="en-US" sz="10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“开始”面板中可以对字体、字号、颜色、行距等进行修改</a:t>
                </a:r>
                <a:r>
                  <a:rPr lang="zh-CN" altLang="en-US" sz="1000" dirty="0" smtClean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。</a:t>
                </a:r>
                <a:endParaRPr lang="zh-CN" altLang="en-US" sz="10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91" name="椭圆 90"/>
          <p:cNvSpPr/>
          <p:nvPr/>
        </p:nvSpPr>
        <p:spPr>
          <a:xfrm>
            <a:off x="3939528" y="4143481"/>
            <a:ext cx="204308" cy="2043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3631954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  <a:endParaRPr lang="en-US" altLang="zh-CN" sz="1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9989077" y="4997820"/>
            <a:ext cx="336550" cy="33655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9" name="直线连接符 98"/>
          <p:cNvCxnSpPr/>
          <p:nvPr/>
        </p:nvCxnSpPr>
        <p:spPr>
          <a:xfrm flipV="1">
            <a:off x="10157352" y="2661474"/>
            <a:ext cx="0" cy="233634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组 99"/>
          <p:cNvGrpSpPr/>
          <p:nvPr/>
        </p:nvGrpSpPr>
        <p:grpSpPr>
          <a:xfrm>
            <a:off x="8965902" y="1529684"/>
            <a:ext cx="2382900" cy="1233944"/>
            <a:chOff x="348425" y="1519789"/>
            <a:chExt cx="2382900" cy="1233944"/>
          </a:xfrm>
        </p:grpSpPr>
        <p:sp>
          <p:nvSpPr>
            <p:cNvPr id="103" name="圆角矩形 10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04" name="组 10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105" name="文本框 10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 dirty="0" smtClean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</a:t>
                </a:r>
                <a:r>
                  <a:rPr lang="zh-CN" altLang="en-US" sz="10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“开始”面板中可以对字体、字号、颜色、行距等进行修改</a:t>
                </a:r>
                <a:r>
                  <a:rPr lang="zh-CN" altLang="en-US" sz="1000" dirty="0" smtClean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。</a:t>
                </a:r>
                <a:endParaRPr lang="zh-CN" altLang="en-US" sz="10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106" name="矩形 10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101" name="椭圆 100"/>
          <p:cNvSpPr/>
          <p:nvPr/>
        </p:nvSpPr>
        <p:spPr>
          <a:xfrm>
            <a:off x="10055198" y="2661474"/>
            <a:ext cx="204308" cy="20430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9747624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  <a:endParaRPr lang="en-US" altLang="zh-CN" sz="1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77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FOUR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1366818" y="1701800"/>
            <a:ext cx="4292600" cy="1206500"/>
            <a:chOff x="558800" y="1663700"/>
            <a:chExt cx="4292600" cy="1206500"/>
          </a:xfrm>
        </p:grpSpPr>
        <p:sp>
          <p:nvSpPr>
            <p:cNvPr id="3" name="圆角矩形 2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57560" y="1759118"/>
              <a:ext cx="1047082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 smtClean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01</a:t>
              </a:r>
              <a:endParaRPr lang="en-US" altLang="zh-CN" sz="60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6614759" y="1701800"/>
            <a:ext cx="4292600" cy="1206500"/>
            <a:chOff x="558800" y="1663700"/>
            <a:chExt cx="4292600" cy="1206500"/>
          </a:xfrm>
        </p:grpSpPr>
        <p:sp>
          <p:nvSpPr>
            <p:cNvPr id="12" name="圆角矩形 11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 dirty="0" smtClean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02</a:t>
              </a:r>
              <a:endParaRPr lang="en-US" altLang="zh-CN" sz="60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1366818" y="3105285"/>
            <a:ext cx="4292600" cy="1206500"/>
            <a:chOff x="558800" y="1663700"/>
            <a:chExt cx="4292600" cy="1206500"/>
          </a:xfrm>
        </p:grpSpPr>
        <p:sp>
          <p:nvSpPr>
            <p:cNvPr id="28" name="圆角矩形 27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 dirty="0" smtClean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04</a:t>
              </a:r>
              <a:endParaRPr lang="en-US" altLang="zh-CN" sz="60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6614759" y="3105285"/>
            <a:ext cx="4292600" cy="1206500"/>
            <a:chOff x="558800" y="1663700"/>
            <a:chExt cx="4292600" cy="1206500"/>
          </a:xfrm>
        </p:grpSpPr>
        <p:sp>
          <p:nvSpPr>
            <p:cNvPr id="32" name="圆角矩形 31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 dirty="0" smtClean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03</a:t>
              </a:r>
              <a:endParaRPr lang="en-US" altLang="zh-CN" sz="60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1366818" y="4508770"/>
            <a:ext cx="4292600" cy="1206500"/>
            <a:chOff x="558800" y="1663700"/>
            <a:chExt cx="4292600" cy="1206500"/>
          </a:xfrm>
        </p:grpSpPr>
        <p:sp>
          <p:nvSpPr>
            <p:cNvPr id="36" name="圆角矩形 35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 dirty="0" smtClean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05</a:t>
              </a:r>
              <a:endParaRPr lang="en-US" altLang="zh-CN" sz="60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6614759" y="4508770"/>
            <a:ext cx="4292600" cy="1206500"/>
            <a:chOff x="558800" y="1663700"/>
            <a:chExt cx="4292600" cy="1206500"/>
          </a:xfrm>
        </p:grpSpPr>
        <p:sp>
          <p:nvSpPr>
            <p:cNvPr id="40" name="圆角矩形 39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 dirty="0" smtClean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06</a:t>
              </a:r>
              <a:endParaRPr lang="en-US" altLang="zh-CN" sz="60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5" name="右箭头 4"/>
          <p:cNvSpPr/>
          <p:nvPr/>
        </p:nvSpPr>
        <p:spPr>
          <a:xfrm>
            <a:off x="5659418" y="2057400"/>
            <a:ext cx="955341" cy="41910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环形箭头 44"/>
          <p:cNvSpPr/>
          <p:nvPr/>
        </p:nvSpPr>
        <p:spPr>
          <a:xfrm rot="5400000">
            <a:off x="9980834" y="2057400"/>
            <a:ext cx="1827650" cy="1827650"/>
          </a:xfrm>
          <a:prstGeom prst="circular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6" name="右箭头 45"/>
          <p:cNvSpPr/>
          <p:nvPr/>
        </p:nvSpPr>
        <p:spPr>
          <a:xfrm rot="10800000">
            <a:off x="5664402" y="3504184"/>
            <a:ext cx="955341" cy="419100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环形箭头 46"/>
          <p:cNvSpPr/>
          <p:nvPr/>
        </p:nvSpPr>
        <p:spPr>
          <a:xfrm rot="16200000" flipH="1">
            <a:off x="465693" y="3493346"/>
            <a:ext cx="1827650" cy="1827650"/>
          </a:xfrm>
          <a:prstGeom prst="circularArrow">
            <a:avLst/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8" name="右箭头 47"/>
          <p:cNvSpPr/>
          <p:nvPr/>
        </p:nvSpPr>
        <p:spPr>
          <a:xfrm>
            <a:off x="5659418" y="4901962"/>
            <a:ext cx="955341" cy="41910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931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FOUR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</a:p>
        </p:txBody>
      </p:sp>
      <p:grpSp>
        <p:nvGrpSpPr>
          <p:cNvPr id="7" name="组 6"/>
          <p:cNvGrpSpPr/>
          <p:nvPr/>
        </p:nvGrpSpPr>
        <p:grpSpPr>
          <a:xfrm>
            <a:off x="6170732" y="3795629"/>
            <a:ext cx="4754582" cy="2197100"/>
            <a:chOff x="6170732" y="3795629"/>
            <a:chExt cx="4754582" cy="2197100"/>
          </a:xfrm>
        </p:grpSpPr>
        <p:grpSp>
          <p:nvGrpSpPr>
            <p:cNvPr id="50" name="组 49"/>
            <p:cNvGrpSpPr/>
            <p:nvPr/>
          </p:nvGrpSpPr>
          <p:grpSpPr>
            <a:xfrm>
              <a:off x="6170732" y="3795629"/>
              <a:ext cx="4754582" cy="2197100"/>
              <a:chOff x="769918" y="1435100"/>
              <a:chExt cx="4754582" cy="2197100"/>
            </a:xfrm>
          </p:grpSpPr>
          <p:sp>
            <p:nvSpPr>
              <p:cNvPr id="55" name="矩形 54"/>
              <p:cNvSpPr/>
              <p:nvPr/>
            </p:nvSpPr>
            <p:spPr>
              <a:xfrm>
                <a:off x="769918" y="1435100"/>
                <a:ext cx="4754582" cy="2197100"/>
              </a:xfrm>
              <a:prstGeom prst="rect">
                <a:avLst/>
              </a:prstGeom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6" name="文本框 55"/>
              <p:cNvSpPr txBox="1"/>
              <p:nvPr/>
            </p:nvSpPr>
            <p:spPr>
              <a:xfrm>
                <a:off x="1030655" y="2542931"/>
                <a:ext cx="4189045" cy="812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标题数字等都可以通过点击和重新输入进行更改，顶部“开始”面板中可以对字体、字号、颜色、行距等进行修改。建议正文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8-10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号字，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1.3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倍字间距。</a:t>
                </a: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1030656" y="2145812"/>
                <a:ext cx="1918243" cy="4124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75" name="Freeform 363"/>
            <p:cNvSpPr>
              <a:spLocks noEditPoints="1"/>
            </p:cNvSpPr>
            <p:nvPr/>
          </p:nvSpPr>
          <p:spPr bwMode="auto">
            <a:xfrm>
              <a:off x="6489953" y="4007822"/>
              <a:ext cx="444247" cy="442626"/>
            </a:xfrm>
            <a:custGeom>
              <a:avLst/>
              <a:gdLst>
                <a:gd name="T0" fmla="*/ 145 w 274"/>
                <a:gd name="T1" fmla="*/ 262 h 273"/>
                <a:gd name="T2" fmla="*/ 189 w 274"/>
                <a:gd name="T3" fmla="*/ 204 h 273"/>
                <a:gd name="T4" fmla="*/ 263 w 274"/>
                <a:gd name="T5" fmla="*/ 204 h 273"/>
                <a:gd name="T6" fmla="*/ 216 w 274"/>
                <a:gd name="T7" fmla="*/ 217 h 273"/>
                <a:gd name="T8" fmla="*/ 104 w 274"/>
                <a:gd name="T9" fmla="*/ 199 h 273"/>
                <a:gd name="T10" fmla="*/ 55 w 274"/>
                <a:gd name="T11" fmla="*/ 186 h 273"/>
                <a:gd name="T12" fmla="*/ 14 w 274"/>
                <a:gd name="T13" fmla="*/ 168 h 273"/>
                <a:gd name="T14" fmla="*/ 44 w 274"/>
                <a:gd name="T15" fmla="*/ 207 h 273"/>
                <a:gd name="T16" fmla="*/ 45 w 274"/>
                <a:gd name="T17" fmla="*/ 217 h 273"/>
                <a:gd name="T18" fmla="*/ 95 w 274"/>
                <a:gd name="T19" fmla="*/ 254 h 273"/>
                <a:gd name="T20" fmla="*/ 86 w 274"/>
                <a:gd name="T21" fmla="*/ 232 h 273"/>
                <a:gd name="T22" fmla="*/ 114 w 274"/>
                <a:gd name="T23" fmla="*/ 255 h 273"/>
                <a:gd name="T24" fmla="*/ 131 w 274"/>
                <a:gd name="T25" fmla="*/ 196 h 273"/>
                <a:gd name="T26" fmla="*/ 110 w 274"/>
                <a:gd name="T27" fmla="*/ 189 h 273"/>
                <a:gd name="T28" fmla="*/ 132 w 274"/>
                <a:gd name="T29" fmla="*/ 145 h 273"/>
                <a:gd name="T30" fmla="*/ 74 w 274"/>
                <a:gd name="T31" fmla="*/ 145 h 273"/>
                <a:gd name="T32" fmla="*/ 67 w 274"/>
                <a:gd name="T33" fmla="*/ 166 h 273"/>
                <a:gd name="T34" fmla="*/ 205 w 274"/>
                <a:gd name="T35" fmla="*/ 111 h 273"/>
                <a:gd name="T36" fmla="*/ 192 w 274"/>
                <a:gd name="T37" fmla="*/ 159 h 273"/>
                <a:gd name="T38" fmla="*/ 150 w 274"/>
                <a:gd name="T39" fmla="*/ 59 h 273"/>
                <a:gd name="T40" fmla="*/ 114 w 274"/>
                <a:gd name="T41" fmla="*/ 94 h 273"/>
                <a:gd name="T42" fmla="*/ 57 w 274"/>
                <a:gd name="T43" fmla="*/ 42 h 273"/>
                <a:gd name="T44" fmla="*/ 9 w 274"/>
                <a:gd name="T45" fmla="*/ 55 h 273"/>
                <a:gd name="T46" fmla="*/ 178 w 274"/>
                <a:gd name="T47" fmla="*/ 23 h 273"/>
                <a:gd name="T48" fmla="*/ 230 w 274"/>
                <a:gd name="T49" fmla="*/ 57 h 273"/>
                <a:gd name="T50" fmla="*/ 137 w 274"/>
                <a:gd name="T51" fmla="*/ 0 h 273"/>
                <a:gd name="T52" fmla="*/ 271 w 274"/>
                <a:gd name="T53" fmla="*/ 108 h 273"/>
                <a:gd name="T54" fmla="*/ 257 w 274"/>
                <a:gd name="T55" fmla="*/ 189 h 273"/>
                <a:gd name="T56" fmla="*/ 260 w 274"/>
                <a:gd name="T57" fmla="*/ 142 h 273"/>
                <a:gd name="T58" fmla="*/ 238 w 274"/>
                <a:gd name="T59" fmla="*/ 133 h 273"/>
                <a:gd name="T60" fmla="*/ 261 w 274"/>
                <a:gd name="T61" fmla="*/ 105 h 273"/>
                <a:gd name="T62" fmla="*/ 206 w 274"/>
                <a:gd name="T63" fmla="*/ 76 h 273"/>
                <a:gd name="T64" fmla="*/ 206 w 274"/>
                <a:gd name="T65" fmla="*/ 103 h 273"/>
                <a:gd name="T66" fmla="*/ 193 w 274"/>
                <a:gd name="T67" fmla="*/ 82 h 273"/>
                <a:gd name="T68" fmla="*/ 169 w 274"/>
                <a:gd name="T69" fmla="*/ 79 h 273"/>
                <a:gd name="T70" fmla="*/ 189 w 274"/>
                <a:gd name="T71" fmla="*/ 66 h 273"/>
                <a:gd name="T72" fmla="*/ 142 w 274"/>
                <a:gd name="T73" fmla="*/ 13 h 273"/>
                <a:gd name="T74" fmla="*/ 136 w 274"/>
                <a:gd name="T75" fmla="*/ 50 h 273"/>
                <a:gd name="T76" fmla="*/ 127 w 274"/>
                <a:gd name="T77" fmla="*/ 11 h 273"/>
                <a:gd name="T78" fmla="*/ 86 w 274"/>
                <a:gd name="T79" fmla="*/ 71 h 273"/>
                <a:gd name="T80" fmla="*/ 104 w 274"/>
                <a:gd name="T81" fmla="*/ 83 h 273"/>
                <a:gd name="T82" fmla="*/ 76 w 274"/>
                <a:gd name="T83" fmla="*/ 105 h 273"/>
                <a:gd name="T84" fmla="*/ 132 w 274"/>
                <a:gd name="T85" fmla="*/ 130 h 273"/>
                <a:gd name="T86" fmla="*/ 140 w 274"/>
                <a:gd name="T87" fmla="*/ 113 h 273"/>
                <a:gd name="T88" fmla="*/ 146 w 274"/>
                <a:gd name="T89" fmla="*/ 131 h 273"/>
                <a:gd name="T90" fmla="*/ 171 w 274"/>
                <a:gd name="T91" fmla="*/ 140 h 273"/>
                <a:gd name="T92" fmla="*/ 142 w 274"/>
                <a:gd name="T93" fmla="*/ 182 h 273"/>
                <a:gd name="T94" fmla="*/ 193 w 274"/>
                <a:gd name="T95" fmla="*/ 191 h 273"/>
                <a:gd name="T96" fmla="*/ 206 w 274"/>
                <a:gd name="T97" fmla="*/ 170 h 273"/>
                <a:gd name="T98" fmla="*/ 206 w 274"/>
                <a:gd name="T99" fmla="*/ 196 h 273"/>
                <a:gd name="T100" fmla="*/ 209 w 274"/>
                <a:gd name="T101" fmla="*/ 207 h 273"/>
                <a:gd name="T102" fmla="*/ 179 w 274"/>
                <a:gd name="T103" fmla="*/ 249 h 273"/>
                <a:gd name="T104" fmla="*/ 212 w 274"/>
                <a:gd name="T105" fmla="*/ 239 h 273"/>
                <a:gd name="T106" fmla="*/ 219 w 274"/>
                <a:gd name="T107" fmla="*/ 246 h 273"/>
                <a:gd name="T108" fmla="*/ 31 w 274"/>
                <a:gd name="T109" fmla="*/ 222 h 273"/>
                <a:gd name="T110" fmla="*/ 14 w 274"/>
                <a:gd name="T111" fmla="*/ 82 h 273"/>
                <a:gd name="T112" fmla="*/ 11 w 274"/>
                <a:gd name="T113" fmla="*/ 130 h 273"/>
                <a:gd name="T114" fmla="*/ 67 w 274"/>
                <a:gd name="T115" fmla="*/ 103 h 273"/>
                <a:gd name="T116" fmla="*/ 63 w 274"/>
                <a:gd name="T117" fmla="*/ 74 h 273"/>
                <a:gd name="T118" fmla="*/ 72 w 274"/>
                <a:gd name="T119" fmla="*/ 67 h 273"/>
                <a:gd name="T120" fmla="*/ 95 w 274"/>
                <a:gd name="T121" fmla="*/ 19 h 273"/>
                <a:gd name="T122" fmla="*/ 58 w 274"/>
                <a:gd name="T123" fmla="*/ 33 h 273"/>
                <a:gd name="T124" fmla="*/ 109 w 274"/>
                <a:gd name="T125" fmla="*/ 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4" h="273">
                  <a:moveTo>
                    <a:pt x="146" y="196"/>
                  </a:moveTo>
                  <a:lnTo>
                    <a:pt x="143" y="196"/>
                  </a:lnTo>
                  <a:lnTo>
                    <a:pt x="142" y="198"/>
                  </a:lnTo>
                  <a:lnTo>
                    <a:pt x="142" y="200"/>
                  </a:lnTo>
                  <a:lnTo>
                    <a:pt x="142" y="258"/>
                  </a:lnTo>
                  <a:lnTo>
                    <a:pt x="142" y="260"/>
                  </a:lnTo>
                  <a:lnTo>
                    <a:pt x="145" y="262"/>
                  </a:lnTo>
                  <a:lnTo>
                    <a:pt x="147" y="262"/>
                  </a:lnTo>
                  <a:lnTo>
                    <a:pt x="159" y="255"/>
                  </a:lnTo>
                  <a:lnTo>
                    <a:pt x="169" y="245"/>
                  </a:lnTo>
                  <a:lnTo>
                    <a:pt x="178" y="234"/>
                  </a:lnTo>
                  <a:lnTo>
                    <a:pt x="184" y="219"/>
                  </a:lnTo>
                  <a:lnTo>
                    <a:pt x="189" y="207"/>
                  </a:lnTo>
                  <a:lnTo>
                    <a:pt x="189" y="204"/>
                  </a:lnTo>
                  <a:lnTo>
                    <a:pt x="189" y="203"/>
                  </a:lnTo>
                  <a:lnTo>
                    <a:pt x="187" y="202"/>
                  </a:lnTo>
                  <a:lnTo>
                    <a:pt x="168" y="198"/>
                  </a:lnTo>
                  <a:lnTo>
                    <a:pt x="146" y="196"/>
                  </a:lnTo>
                  <a:close/>
                  <a:moveTo>
                    <a:pt x="242" y="191"/>
                  </a:moveTo>
                  <a:lnTo>
                    <a:pt x="254" y="195"/>
                  </a:lnTo>
                  <a:lnTo>
                    <a:pt x="263" y="204"/>
                  </a:lnTo>
                  <a:lnTo>
                    <a:pt x="267" y="217"/>
                  </a:lnTo>
                  <a:lnTo>
                    <a:pt x="263" y="230"/>
                  </a:lnTo>
                  <a:lnTo>
                    <a:pt x="254" y="239"/>
                  </a:lnTo>
                  <a:lnTo>
                    <a:pt x="242" y="242"/>
                  </a:lnTo>
                  <a:lnTo>
                    <a:pt x="229" y="239"/>
                  </a:lnTo>
                  <a:lnTo>
                    <a:pt x="219" y="230"/>
                  </a:lnTo>
                  <a:lnTo>
                    <a:pt x="216" y="217"/>
                  </a:lnTo>
                  <a:lnTo>
                    <a:pt x="219" y="204"/>
                  </a:lnTo>
                  <a:lnTo>
                    <a:pt x="229" y="195"/>
                  </a:lnTo>
                  <a:lnTo>
                    <a:pt x="242" y="191"/>
                  </a:lnTo>
                  <a:close/>
                  <a:moveTo>
                    <a:pt x="78" y="173"/>
                  </a:moveTo>
                  <a:lnTo>
                    <a:pt x="91" y="177"/>
                  </a:lnTo>
                  <a:lnTo>
                    <a:pt x="100" y="186"/>
                  </a:lnTo>
                  <a:lnTo>
                    <a:pt x="104" y="199"/>
                  </a:lnTo>
                  <a:lnTo>
                    <a:pt x="100" y="212"/>
                  </a:lnTo>
                  <a:lnTo>
                    <a:pt x="91" y="222"/>
                  </a:lnTo>
                  <a:lnTo>
                    <a:pt x="78" y="225"/>
                  </a:lnTo>
                  <a:lnTo>
                    <a:pt x="65" y="222"/>
                  </a:lnTo>
                  <a:lnTo>
                    <a:pt x="55" y="212"/>
                  </a:lnTo>
                  <a:lnTo>
                    <a:pt x="53" y="199"/>
                  </a:lnTo>
                  <a:lnTo>
                    <a:pt x="55" y="186"/>
                  </a:lnTo>
                  <a:lnTo>
                    <a:pt x="65" y="177"/>
                  </a:lnTo>
                  <a:lnTo>
                    <a:pt x="78" y="173"/>
                  </a:lnTo>
                  <a:close/>
                  <a:moveTo>
                    <a:pt x="14" y="142"/>
                  </a:moveTo>
                  <a:lnTo>
                    <a:pt x="12" y="142"/>
                  </a:lnTo>
                  <a:lnTo>
                    <a:pt x="11" y="144"/>
                  </a:lnTo>
                  <a:lnTo>
                    <a:pt x="11" y="145"/>
                  </a:lnTo>
                  <a:lnTo>
                    <a:pt x="14" y="168"/>
                  </a:lnTo>
                  <a:lnTo>
                    <a:pt x="22" y="189"/>
                  </a:lnTo>
                  <a:lnTo>
                    <a:pt x="32" y="208"/>
                  </a:lnTo>
                  <a:lnTo>
                    <a:pt x="34" y="209"/>
                  </a:lnTo>
                  <a:lnTo>
                    <a:pt x="36" y="211"/>
                  </a:lnTo>
                  <a:lnTo>
                    <a:pt x="37" y="209"/>
                  </a:lnTo>
                  <a:lnTo>
                    <a:pt x="42" y="207"/>
                  </a:lnTo>
                  <a:lnTo>
                    <a:pt x="44" y="207"/>
                  </a:lnTo>
                  <a:lnTo>
                    <a:pt x="45" y="207"/>
                  </a:lnTo>
                  <a:lnTo>
                    <a:pt x="46" y="208"/>
                  </a:lnTo>
                  <a:lnTo>
                    <a:pt x="48" y="211"/>
                  </a:lnTo>
                  <a:lnTo>
                    <a:pt x="48" y="212"/>
                  </a:lnTo>
                  <a:lnTo>
                    <a:pt x="48" y="214"/>
                  </a:lnTo>
                  <a:lnTo>
                    <a:pt x="46" y="216"/>
                  </a:lnTo>
                  <a:lnTo>
                    <a:pt x="45" y="217"/>
                  </a:lnTo>
                  <a:lnTo>
                    <a:pt x="42" y="218"/>
                  </a:lnTo>
                  <a:lnTo>
                    <a:pt x="42" y="221"/>
                  </a:lnTo>
                  <a:lnTo>
                    <a:pt x="44" y="222"/>
                  </a:lnTo>
                  <a:lnTo>
                    <a:pt x="65" y="241"/>
                  </a:lnTo>
                  <a:lnTo>
                    <a:pt x="91" y="255"/>
                  </a:lnTo>
                  <a:lnTo>
                    <a:pt x="94" y="255"/>
                  </a:lnTo>
                  <a:lnTo>
                    <a:pt x="95" y="254"/>
                  </a:lnTo>
                  <a:lnTo>
                    <a:pt x="96" y="253"/>
                  </a:lnTo>
                  <a:lnTo>
                    <a:pt x="96" y="251"/>
                  </a:lnTo>
                  <a:lnTo>
                    <a:pt x="95" y="249"/>
                  </a:lnTo>
                  <a:lnTo>
                    <a:pt x="91" y="242"/>
                  </a:lnTo>
                  <a:lnTo>
                    <a:pt x="86" y="235"/>
                  </a:lnTo>
                  <a:lnTo>
                    <a:pt x="86" y="234"/>
                  </a:lnTo>
                  <a:lnTo>
                    <a:pt x="86" y="232"/>
                  </a:lnTo>
                  <a:lnTo>
                    <a:pt x="87" y="231"/>
                  </a:lnTo>
                  <a:lnTo>
                    <a:pt x="90" y="230"/>
                  </a:lnTo>
                  <a:lnTo>
                    <a:pt x="91" y="228"/>
                  </a:lnTo>
                  <a:lnTo>
                    <a:pt x="94" y="230"/>
                  </a:lnTo>
                  <a:lnTo>
                    <a:pt x="95" y="231"/>
                  </a:lnTo>
                  <a:lnTo>
                    <a:pt x="104" y="244"/>
                  </a:lnTo>
                  <a:lnTo>
                    <a:pt x="114" y="255"/>
                  </a:lnTo>
                  <a:lnTo>
                    <a:pt x="127" y="262"/>
                  </a:lnTo>
                  <a:lnTo>
                    <a:pt x="129" y="262"/>
                  </a:lnTo>
                  <a:lnTo>
                    <a:pt x="132" y="260"/>
                  </a:lnTo>
                  <a:lnTo>
                    <a:pt x="132" y="258"/>
                  </a:lnTo>
                  <a:lnTo>
                    <a:pt x="132" y="200"/>
                  </a:lnTo>
                  <a:lnTo>
                    <a:pt x="132" y="198"/>
                  </a:lnTo>
                  <a:lnTo>
                    <a:pt x="131" y="196"/>
                  </a:lnTo>
                  <a:lnTo>
                    <a:pt x="128" y="196"/>
                  </a:lnTo>
                  <a:lnTo>
                    <a:pt x="114" y="198"/>
                  </a:lnTo>
                  <a:lnTo>
                    <a:pt x="111" y="196"/>
                  </a:lnTo>
                  <a:lnTo>
                    <a:pt x="110" y="195"/>
                  </a:lnTo>
                  <a:lnTo>
                    <a:pt x="109" y="194"/>
                  </a:lnTo>
                  <a:lnTo>
                    <a:pt x="109" y="191"/>
                  </a:lnTo>
                  <a:lnTo>
                    <a:pt x="110" y="189"/>
                  </a:lnTo>
                  <a:lnTo>
                    <a:pt x="111" y="189"/>
                  </a:lnTo>
                  <a:lnTo>
                    <a:pt x="113" y="188"/>
                  </a:lnTo>
                  <a:lnTo>
                    <a:pt x="128" y="186"/>
                  </a:lnTo>
                  <a:lnTo>
                    <a:pt x="131" y="186"/>
                  </a:lnTo>
                  <a:lnTo>
                    <a:pt x="132" y="185"/>
                  </a:lnTo>
                  <a:lnTo>
                    <a:pt x="132" y="182"/>
                  </a:lnTo>
                  <a:lnTo>
                    <a:pt x="132" y="145"/>
                  </a:lnTo>
                  <a:lnTo>
                    <a:pt x="132" y="143"/>
                  </a:lnTo>
                  <a:lnTo>
                    <a:pt x="131" y="142"/>
                  </a:lnTo>
                  <a:lnTo>
                    <a:pt x="128" y="142"/>
                  </a:lnTo>
                  <a:lnTo>
                    <a:pt x="78" y="142"/>
                  </a:lnTo>
                  <a:lnTo>
                    <a:pt x="76" y="142"/>
                  </a:lnTo>
                  <a:lnTo>
                    <a:pt x="74" y="143"/>
                  </a:lnTo>
                  <a:lnTo>
                    <a:pt x="74" y="145"/>
                  </a:lnTo>
                  <a:lnTo>
                    <a:pt x="76" y="163"/>
                  </a:lnTo>
                  <a:lnTo>
                    <a:pt x="74" y="166"/>
                  </a:lnTo>
                  <a:lnTo>
                    <a:pt x="73" y="167"/>
                  </a:lnTo>
                  <a:lnTo>
                    <a:pt x="72" y="168"/>
                  </a:lnTo>
                  <a:lnTo>
                    <a:pt x="69" y="168"/>
                  </a:lnTo>
                  <a:lnTo>
                    <a:pt x="68" y="167"/>
                  </a:lnTo>
                  <a:lnTo>
                    <a:pt x="67" y="166"/>
                  </a:lnTo>
                  <a:lnTo>
                    <a:pt x="65" y="165"/>
                  </a:lnTo>
                  <a:lnTo>
                    <a:pt x="64" y="145"/>
                  </a:lnTo>
                  <a:lnTo>
                    <a:pt x="64" y="143"/>
                  </a:lnTo>
                  <a:lnTo>
                    <a:pt x="63" y="142"/>
                  </a:lnTo>
                  <a:lnTo>
                    <a:pt x="60" y="142"/>
                  </a:lnTo>
                  <a:lnTo>
                    <a:pt x="14" y="142"/>
                  </a:lnTo>
                  <a:close/>
                  <a:moveTo>
                    <a:pt x="205" y="111"/>
                  </a:moveTo>
                  <a:lnTo>
                    <a:pt x="217" y="115"/>
                  </a:lnTo>
                  <a:lnTo>
                    <a:pt x="226" y="124"/>
                  </a:lnTo>
                  <a:lnTo>
                    <a:pt x="230" y="136"/>
                  </a:lnTo>
                  <a:lnTo>
                    <a:pt x="226" y="149"/>
                  </a:lnTo>
                  <a:lnTo>
                    <a:pt x="217" y="159"/>
                  </a:lnTo>
                  <a:lnTo>
                    <a:pt x="205" y="162"/>
                  </a:lnTo>
                  <a:lnTo>
                    <a:pt x="192" y="159"/>
                  </a:lnTo>
                  <a:lnTo>
                    <a:pt x="183" y="149"/>
                  </a:lnTo>
                  <a:lnTo>
                    <a:pt x="179" y="136"/>
                  </a:lnTo>
                  <a:lnTo>
                    <a:pt x="183" y="124"/>
                  </a:lnTo>
                  <a:lnTo>
                    <a:pt x="192" y="115"/>
                  </a:lnTo>
                  <a:lnTo>
                    <a:pt x="205" y="111"/>
                  </a:lnTo>
                  <a:close/>
                  <a:moveTo>
                    <a:pt x="137" y="56"/>
                  </a:moveTo>
                  <a:lnTo>
                    <a:pt x="150" y="59"/>
                  </a:lnTo>
                  <a:lnTo>
                    <a:pt x="159" y="69"/>
                  </a:lnTo>
                  <a:lnTo>
                    <a:pt x="163" y="82"/>
                  </a:lnTo>
                  <a:lnTo>
                    <a:pt x="159" y="94"/>
                  </a:lnTo>
                  <a:lnTo>
                    <a:pt x="150" y="103"/>
                  </a:lnTo>
                  <a:lnTo>
                    <a:pt x="137" y="107"/>
                  </a:lnTo>
                  <a:lnTo>
                    <a:pt x="124" y="103"/>
                  </a:lnTo>
                  <a:lnTo>
                    <a:pt x="114" y="94"/>
                  </a:lnTo>
                  <a:lnTo>
                    <a:pt x="111" y="82"/>
                  </a:lnTo>
                  <a:lnTo>
                    <a:pt x="114" y="69"/>
                  </a:lnTo>
                  <a:lnTo>
                    <a:pt x="124" y="59"/>
                  </a:lnTo>
                  <a:lnTo>
                    <a:pt x="137" y="56"/>
                  </a:lnTo>
                  <a:close/>
                  <a:moveTo>
                    <a:pt x="35" y="29"/>
                  </a:moveTo>
                  <a:lnTo>
                    <a:pt x="48" y="33"/>
                  </a:lnTo>
                  <a:lnTo>
                    <a:pt x="57" y="42"/>
                  </a:lnTo>
                  <a:lnTo>
                    <a:pt x="60" y="55"/>
                  </a:lnTo>
                  <a:lnTo>
                    <a:pt x="57" y="67"/>
                  </a:lnTo>
                  <a:lnTo>
                    <a:pt x="48" y="76"/>
                  </a:lnTo>
                  <a:lnTo>
                    <a:pt x="35" y="80"/>
                  </a:lnTo>
                  <a:lnTo>
                    <a:pt x="22" y="76"/>
                  </a:lnTo>
                  <a:lnTo>
                    <a:pt x="13" y="67"/>
                  </a:lnTo>
                  <a:lnTo>
                    <a:pt x="9" y="55"/>
                  </a:lnTo>
                  <a:lnTo>
                    <a:pt x="13" y="42"/>
                  </a:lnTo>
                  <a:lnTo>
                    <a:pt x="22" y="33"/>
                  </a:lnTo>
                  <a:lnTo>
                    <a:pt x="35" y="29"/>
                  </a:lnTo>
                  <a:close/>
                  <a:moveTo>
                    <a:pt x="182" y="18"/>
                  </a:moveTo>
                  <a:lnTo>
                    <a:pt x="179" y="19"/>
                  </a:lnTo>
                  <a:lnTo>
                    <a:pt x="178" y="20"/>
                  </a:lnTo>
                  <a:lnTo>
                    <a:pt x="178" y="23"/>
                  </a:lnTo>
                  <a:lnTo>
                    <a:pt x="179" y="24"/>
                  </a:lnTo>
                  <a:lnTo>
                    <a:pt x="191" y="43"/>
                  </a:lnTo>
                  <a:lnTo>
                    <a:pt x="200" y="65"/>
                  </a:lnTo>
                  <a:lnTo>
                    <a:pt x="201" y="66"/>
                  </a:lnTo>
                  <a:lnTo>
                    <a:pt x="202" y="67"/>
                  </a:lnTo>
                  <a:lnTo>
                    <a:pt x="205" y="67"/>
                  </a:lnTo>
                  <a:lnTo>
                    <a:pt x="230" y="57"/>
                  </a:lnTo>
                  <a:lnTo>
                    <a:pt x="232" y="55"/>
                  </a:lnTo>
                  <a:lnTo>
                    <a:pt x="232" y="53"/>
                  </a:lnTo>
                  <a:lnTo>
                    <a:pt x="230" y="51"/>
                  </a:lnTo>
                  <a:lnTo>
                    <a:pt x="209" y="32"/>
                  </a:lnTo>
                  <a:lnTo>
                    <a:pt x="183" y="18"/>
                  </a:lnTo>
                  <a:lnTo>
                    <a:pt x="182" y="18"/>
                  </a:lnTo>
                  <a:close/>
                  <a:moveTo>
                    <a:pt x="137" y="0"/>
                  </a:moveTo>
                  <a:lnTo>
                    <a:pt x="164" y="2"/>
                  </a:lnTo>
                  <a:lnTo>
                    <a:pt x="189" y="10"/>
                  </a:lnTo>
                  <a:lnTo>
                    <a:pt x="212" y="23"/>
                  </a:lnTo>
                  <a:lnTo>
                    <a:pt x="233" y="39"/>
                  </a:lnTo>
                  <a:lnTo>
                    <a:pt x="249" y="59"/>
                  </a:lnTo>
                  <a:lnTo>
                    <a:pt x="262" y="83"/>
                  </a:lnTo>
                  <a:lnTo>
                    <a:pt x="271" y="108"/>
                  </a:lnTo>
                  <a:lnTo>
                    <a:pt x="274" y="136"/>
                  </a:lnTo>
                  <a:lnTo>
                    <a:pt x="271" y="163"/>
                  </a:lnTo>
                  <a:lnTo>
                    <a:pt x="263" y="188"/>
                  </a:lnTo>
                  <a:lnTo>
                    <a:pt x="263" y="189"/>
                  </a:lnTo>
                  <a:lnTo>
                    <a:pt x="262" y="190"/>
                  </a:lnTo>
                  <a:lnTo>
                    <a:pt x="260" y="190"/>
                  </a:lnTo>
                  <a:lnTo>
                    <a:pt x="257" y="189"/>
                  </a:lnTo>
                  <a:lnTo>
                    <a:pt x="254" y="186"/>
                  </a:lnTo>
                  <a:lnTo>
                    <a:pt x="254" y="184"/>
                  </a:lnTo>
                  <a:lnTo>
                    <a:pt x="261" y="166"/>
                  </a:lnTo>
                  <a:lnTo>
                    <a:pt x="263" y="145"/>
                  </a:lnTo>
                  <a:lnTo>
                    <a:pt x="263" y="144"/>
                  </a:lnTo>
                  <a:lnTo>
                    <a:pt x="262" y="142"/>
                  </a:lnTo>
                  <a:lnTo>
                    <a:pt x="260" y="142"/>
                  </a:lnTo>
                  <a:lnTo>
                    <a:pt x="240" y="142"/>
                  </a:lnTo>
                  <a:lnTo>
                    <a:pt x="239" y="142"/>
                  </a:lnTo>
                  <a:lnTo>
                    <a:pt x="238" y="140"/>
                  </a:lnTo>
                  <a:lnTo>
                    <a:pt x="237" y="139"/>
                  </a:lnTo>
                  <a:lnTo>
                    <a:pt x="237" y="136"/>
                  </a:lnTo>
                  <a:lnTo>
                    <a:pt x="237" y="135"/>
                  </a:lnTo>
                  <a:lnTo>
                    <a:pt x="238" y="133"/>
                  </a:lnTo>
                  <a:lnTo>
                    <a:pt x="239" y="133"/>
                  </a:lnTo>
                  <a:lnTo>
                    <a:pt x="240" y="131"/>
                  </a:lnTo>
                  <a:lnTo>
                    <a:pt x="260" y="131"/>
                  </a:lnTo>
                  <a:lnTo>
                    <a:pt x="262" y="131"/>
                  </a:lnTo>
                  <a:lnTo>
                    <a:pt x="263" y="130"/>
                  </a:lnTo>
                  <a:lnTo>
                    <a:pt x="263" y="127"/>
                  </a:lnTo>
                  <a:lnTo>
                    <a:pt x="261" y="105"/>
                  </a:lnTo>
                  <a:lnTo>
                    <a:pt x="253" y="84"/>
                  </a:lnTo>
                  <a:lnTo>
                    <a:pt x="242" y="65"/>
                  </a:lnTo>
                  <a:lnTo>
                    <a:pt x="240" y="64"/>
                  </a:lnTo>
                  <a:lnTo>
                    <a:pt x="239" y="64"/>
                  </a:lnTo>
                  <a:lnTo>
                    <a:pt x="237" y="64"/>
                  </a:lnTo>
                  <a:lnTo>
                    <a:pt x="223" y="71"/>
                  </a:lnTo>
                  <a:lnTo>
                    <a:pt x="206" y="76"/>
                  </a:lnTo>
                  <a:lnTo>
                    <a:pt x="205" y="78"/>
                  </a:lnTo>
                  <a:lnTo>
                    <a:pt x="203" y="79"/>
                  </a:lnTo>
                  <a:lnTo>
                    <a:pt x="203" y="82"/>
                  </a:lnTo>
                  <a:lnTo>
                    <a:pt x="206" y="90"/>
                  </a:lnTo>
                  <a:lnTo>
                    <a:pt x="207" y="101"/>
                  </a:lnTo>
                  <a:lnTo>
                    <a:pt x="207" y="102"/>
                  </a:lnTo>
                  <a:lnTo>
                    <a:pt x="206" y="103"/>
                  </a:lnTo>
                  <a:lnTo>
                    <a:pt x="205" y="105"/>
                  </a:lnTo>
                  <a:lnTo>
                    <a:pt x="203" y="105"/>
                  </a:lnTo>
                  <a:lnTo>
                    <a:pt x="201" y="105"/>
                  </a:lnTo>
                  <a:lnTo>
                    <a:pt x="198" y="103"/>
                  </a:lnTo>
                  <a:lnTo>
                    <a:pt x="198" y="102"/>
                  </a:lnTo>
                  <a:lnTo>
                    <a:pt x="194" y="84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1" y="82"/>
                  </a:lnTo>
                  <a:lnTo>
                    <a:pt x="173" y="84"/>
                  </a:lnTo>
                  <a:lnTo>
                    <a:pt x="171" y="84"/>
                  </a:lnTo>
                  <a:lnTo>
                    <a:pt x="170" y="83"/>
                  </a:lnTo>
                  <a:lnTo>
                    <a:pt x="169" y="82"/>
                  </a:lnTo>
                  <a:lnTo>
                    <a:pt x="169" y="79"/>
                  </a:lnTo>
                  <a:lnTo>
                    <a:pt x="169" y="78"/>
                  </a:lnTo>
                  <a:lnTo>
                    <a:pt x="170" y="75"/>
                  </a:lnTo>
                  <a:lnTo>
                    <a:pt x="171" y="74"/>
                  </a:lnTo>
                  <a:lnTo>
                    <a:pt x="187" y="71"/>
                  </a:lnTo>
                  <a:lnTo>
                    <a:pt x="189" y="71"/>
                  </a:lnTo>
                  <a:lnTo>
                    <a:pt x="189" y="69"/>
                  </a:lnTo>
                  <a:lnTo>
                    <a:pt x="189" y="66"/>
                  </a:lnTo>
                  <a:lnTo>
                    <a:pt x="184" y="53"/>
                  </a:lnTo>
                  <a:lnTo>
                    <a:pt x="178" y="41"/>
                  </a:lnTo>
                  <a:lnTo>
                    <a:pt x="169" y="28"/>
                  </a:lnTo>
                  <a:lnTo>
                    <a:pt x="159" y="18"/>
                  </a:lnTo>
                  <a:lnTo>
                    <a:pt x="147" y="11"/>
                  </a:lnTo>
                  <a:lnTo>
                    <a:pt x="145" y="11"/>
                  </a:lnTo>
                  <a:lnTo>
                    <a:pt x="142" y="13"/>
                  </a:lnTo>
                  <a:lnTo>
                    <a:pt x="142" y="15"/>
                  </a:lnTo>
                  <a:lnTo>
                    <a:pt x="142" y="46"/>
                  </a:lnTo>
                  <a:lnTo>
                    <a:pt x="142" y="47"/>
                  </a:lnTo>
                  <a:lnTo>
                    <a:pt x="141" y="48"/>
                  </a:lnTo>
                  <a:lnTo>
                    <a:pt x="140" y="50"/>
                  </a:lnTo>
                  <a:lnTo>
                    <a:pt x="137" y="50"/>
                  </a:lnTo>
                  <a:lnTo>
                    <a:pt x="136" y="50"/>
                  </a:lnTo>
                  <a:lnTo>
                    <a:pt x="133" y="48"/>
                  </a:lnTo>
                  <a:lnTo>
                    <a:pt x="133" y="47"/>
                  </a:lnTo>
                  <a:lnTo>
                    <a:pt x="132" y="46"/>
                  </a:lnTo>
                  <a:lnTo>
                    <a:pt x="132" y="15"/>
                  </a:lnTo>
                  <a:lnTo>
                    <a:pt x="132" y="13"/>
                  </a:lnTo>
                  <a:lnTo>
                    <a:pt x="129" y="11"/>
                  </a:lnTo>
                  <a:lnTo>
                    <a:pt x="127" y="11"/>
                  </a:lnTo>
                  <a:lnTo>
                    <a:pt x="115" y="18"/>
                  </a:lnTo>
                  <a:lnTo>
                    <a:pt x="105" y="28"/>
                  </a:lnTo>
                  <a:lnTo>
                    <a:pt x="96" y="41"/>
                  </a:lnTo>
                  <a:lnTo>
                    <a:pt x="90" y="53"/>
                  </a:lnTo>
                  <a:lnTo>
                    <a:pt x="85" y="66"/>
                  </a:lnTo>
                  <a:lnTo>
                    <a:pt x="85" y="69"/>
                  </a:lnTo>
                  <a:lnTo>
                    <a:pt x="86" y="71"/>
                  </a:lnTo>
                  <a:lnTo>
                    <a:pt x="87" y="71"/>
                  </a:lnTo>
                  <a:lnTo>
                    <a:pt x="101" y="74"/>
                  </a:lnTo>
                  <a:lnTo>
                    <a:pt x="104" y="75"/>
                  </a:lnTo>
                  <a:lnTo>
                    <a:pt x="104" y="78"/>
                  </a:lnTo>
                  <a:lnTo>
                    <a:pt x="105" y="79"/>
                  </a:lnTo>
                  <a:lnTo>
                    <a:pt x="104" y="82"/>
                  </a:lnTo>
                  <a:lnTo>
                    <a:pt x="104" y="83"/>
                  </a:lnTo>
                  <a:lnTo>
                    <a:pt x="101" y="84"/>
                  </a:lnTo>
                  <a:lnTo>
                    <a:pt x="100" y="84"/>
                  </a:lnTo>
                  <a:lnTo>
                    <a:pt x="85" y="82"/>
                  </a:lnTo>
                  <a:lnTo>
                    <a:pt x="82" y="82"/>
                  </a:lnTo>
                  <a:lnTo>
                    <a:pt x="81" y="82"/>
                  </a:lnTo>
                  <a:lnTo>
                    <a:pt x="80" y="84"/>
                  </a:lnTo>
                  <a:lnTo>
                    <a:pt x="76" y="105"/>
                  </a:lnTo>
                  <a:lnTo>
                    <a:pt x="74" y="127"/>
                  </a:lnTo>
                  <a:lnTo>
                    <a:pt x="74" y="130"/>
                  </a:lnTo>
                  <a:lnTo>
                    <a:pt x="76" y="131"/>
                  </a:lnTo>
                  <a:lnTo>
                    <a:pt x="78" y="131"/>
                  </a:lnTo>
                  <a:lnTo>
                    <a:pt x="128" y="131"/>
                  </a:lnTo>
                  <a:lnTo>
                    <a:pt x="131" y="131"/>
                  </a:lnTo>
                  <a:lnTo>
                    <a:pt x="132" y="130"/>
                  </a:lnTo>
                  <a:lnTo>
                    <a:pt x="132" y="127"/>
                  </a:lnTo>
                  <a:lnTo>
                    <a:pt x="132" y="117"/>
                  </a:lnTo>
                  <a:lnTo>
                    <a:pt x="133" y="116"/>
                  </a:lnTo>
                  <a:lnTo>
                    <a:pt x="133" y="115"/>
                  </a:lnTo>
                  <a:lnTo>
                    <a:pt x="136" y="113"/>
                  </a:lnTo>
                  <a:lnTo>
                    <a:pt x="137" y="113"/>
                  </a:lnTo>
                  <a:lnTo>
                    <a:pt x="140" y="113"/>
                  </a:lnTo>
                  <a:lnTo>
                    <a:pt x="141" y="115"/>
                  </a:lnTo>
                  <a:lnTo>
                    <a:pt x="142" y="116"/>
                  </a:lnTo>
                  <a:lnTo>
                    <a:pt x="142" y="117"/>
                  </a:lnTo>
                  <a:lnTo>
                    <a:pt x="142" y="127"/>
                  </a:lnTo>
                  <a:lnTo>
                    <a:pt x="142" y="130"/>
                  </a:lnTo>
                  <a:lnTo>
                    <a:pt x="143" y="131"/>
                  </a:lnTo>
                  <a:lnTo>
                    <a:pt x="146" y="131"/>
                  </a:lnTo>
                  <a:lnTo>
                    <a:pt x="169" y="131"/>
                  </a:lnTo>
                  <a:lnTo>
                    <a:pt x="170" y="133"/>
                  </a:lnTo>
                  <a:lnTo>
                    <a:pt x="171" y="133"/>
                  </a:lnTo>
                  <a:lnTo>
                    <a:pt x="173" y="135"/>
                  </a:lnTo>
                  <a:lnTo>
                    <a:pt x="173" y="136"/>
                  </a:lnTo>
                  <a:lnTo>
                    <a:pt x="173" y="139"/>
                  </a:lnTo>
                  <a:lnTo>
                    <a:pt x="171" y="140"/>
                  </a:lnTo>
                  <a:lnTo>
                    <a:pt x="170" y="142"/>
                  </a:lnTo>
                  <a:lnTo>
                    <a:pt x="169" y="142"/>
                  </a:lnTo>
                  <a:lnTo>
                    <a:pt x="146" y="142"/>
                  </a:lnTo>
                  <a:lnTo>
                    <a:pt x="143" y="142"/>
                  </a:lnTo>
                  <a:lnTo>
                    <a:pt x="142" y="143"/>
                  </a:lnTo>
                  <a:lnTo>
                    <a:pt x="142" y="145"/>
                  </a:lnTo>
                  <a:lnTo>
                    <a:pt x="142" y="182"/>
                  </a:lnTo>
                  <a:lnTo>
                    <a:pt x="142" y="185"/>
                  </a:lnTo>
                  <a:lnTo>
                    <a:pt x="143" y="186"/>
                  </a:lnTo>
                  <a:lnTo>
                    <a:pt x="146" y="186"/>
                  </a:lnTo>
                  <a:lnTo>
                    <a:pt x="169" y="189"/>
                  </a:lnTo>
                  <a:lnTo>
                    <a:pt x="191" y="193"/>
                  </a:lnTo>
                  <a:lnTo>
                    <a:pt x="192" y="193"/>
                  </a:lnTo>
                  <a:lnTo>
                    <a:pt x="193" y="191"/>
                  </a:lnTo>
                  <a:lnTo>
                    <a:pt x="194" y="189"/>
                  </a:lnTo>
                  <a:lnTo>
                    <a:pt x="198" y="172"/>
                  </a:lnTo>
                  <a:lnTo>
                    <a:pt x="198" y="170"/>
                  </a:lnTo>
                  <a:lnTo>
                    <a:pt x="201" y="170"/>
                  </a:lnTo>
                  <a:lnTo>
                    <a:pt x="202" y="168"/>
                  </a:lnTo>
                  <a:lnTo>
                    <a:pt x="205" y="170"/>
                  </a:lnTo>
                  <a:lnTo>
                    <a:pt x="206" y="170"/>
                  </a:lnTo>
                  <a:lnTo>
                    <a:pt x="207" y="172"/>
                  </a:lnTo>
                  <a:lnTo>
                    <a:pt x="207" y="173"/>
                  </a:lnTo>
                  <a:lnTo>
                    <a:pt x="206" y="182"/>
                  </a:lnTo>
                  <a:lnTo>
                    <a:pt x="203" y="191"/>
                  </a:lnTo>
                  <a:lnTo>
                    <a:pt x="203" y="194"/>
                  </a:lnTo>
                  <a:lnTo>
                    <a:pt x="205" y="195"/>
                  </a:lnTo>
                  <a:lnTo>
                    <a:pt x="206" y="196"/>
                  </a:lnTo>
                  <a:lnTo>
                    <a:pt x="209" y="198"/>
                  </a:lnTo>
                  <a:lnTo>
                    <a:pt x="211" y="198"/>
                  </a:lnTo>
                  <a:lnTo>
                    <a:pt x="212" y="200"/>
                  </a:lnTo>
                  <a:lnTo>
                    <a:pt x="212" y="202"/>
                  </a:lnTo>
                  <a:lnTo>
                    <a:pt x="212" y="204"/>
                  </a:lnTo>
                  <a:lnTo>
                    <a:pt x="211" y="205"/>
                  </a:lnTo>
                  <a:lnTo>
                    <a:pt x="209" y="207"/>
                  </a:lnTo>
                  <a:lnTo>
                    <a:pt x="207" y="207"/>
                  </a:lnTo>
                  <a:lnTo>
                    <a:pt x="205" y="205"/>
                  </a:lnTo>
                  <a:lnTo>
                    <a:pt x="202" y="205"/>
                  </a:lnTo>
                  <a:lnTo>
                    <a:pt x="201" y="207"/>
                  </a:lnTo>
                  <a:lnTo>
                    <a:pt x="200" y="208"/>
                  </a:lnTo>
                  <a:lnTo>
                    <a:pt x="191" y="230"/>
                  </a:lnTo>
                  <a:lnTo>
                    <a:pt x="179" y="249"/>
                  </a:lnTo>
                  <a:lnTo>
                    <a:pt x="178" y="251"/>
                  </a:lnTo>
                  <a:lnTo>
                    <a:pt x="178" y="253"/>
                  </a:lnTo>
                  <a:lnTo>
                    <a:pt x="179" y="254"/>
                  </a:lnTo>
                  <a:lnTo>
                    <a:pt x="182" y="255"/>
                  </a:lnTo>
                  <a:lnTo>
                    <a:pt x="183" y="255"/>
                  </a:lnTo>
                  <a:lnTo>
                    <a:pt x="198" y="248"/>
                  </a:lnTo>
                  <a:lnTo>
                    <a:pt x="212" y="239"/>
                  </a:lnTo>
                  <a:lnTo>
                    <a:pt x="215" y="237"/>
                  </a:lnTo>
                  <a:lnTo>
                    <a:pt x="217" y="239"/>
                  </a:lnTo>
                  <a:lnTo>
                    <a:pt x="219" y="240"/>
                  </a:lnTo>
                  <a:lnTo>
                    <a:pt x="220" y="241"/>
                  </a:lnTo>
                  <a:lnTo>
                    <a:pt x="220" y="244"/>
                  </a:lnTo>
                  <a:lnTo>
                    <a:pt x="220" y="245"/>
                  </a:lnTo>
                  <a:lnTo>
                    <a:pt x="219" y="246"/>
                  </a:lnTo>
                  <a:lnTo>
                    <a:pt x="194" y="260"/>
                  </a:lnTo>
                  <a:lnTo>
                    <a:pt x="166" y="271"/>
                  </a:lnTo>
                  <a:lnTo>
                    <a:pt x="137" y="273"/>
                  </a:lnTo>
                  <a:lnTo>
                    <a:pt x="106" y="269"/>
                  </a:lnTo>
                  <a:lnTo>
                    <a:pt x="77" y="259"/>
                  </a:lnTo>
                  <a:lnTo>
                    <a:pt x="51" y="244"/>
                  </a:lnTo>
                  <a:lnTo>
                    <a:pt x="31" y="222"/>
                  </a:lnTo>
                  <a:lnTo>
                    <a:pt x="14" y="196"/>
                  </a:lnTo>
                  <a:lnTo>
                    <a:pt x="4" y="168"/>
                  </a:lnTo>
                  <a:lnTo>
                    <a:pt x="0" y="136"/>
                  </a:lnTo>
                  <a:lnTo>
                    <a:pt x="3" y="108"/>
                  </a:lnTo>
                  <a:lnTo>
                    <a:pt x="12" y="83"/>
                  </a:lnTo>
                  <a:lnTo>
                    <a:pt x="12" y="82"/>
                  </a:lnTo>
                  <a:lnTo>
                    <a:pt x="14" y="82"/>
                  </a:lnTo>
                  <a:lnTo>
                    <a:pt x="16" y="82"/>
                  </a:lnTo>
                  <a:lnTo>
                    <a:pt x="18" y="83"/>
                  </a:lnTo>
                  <a:lnTo>
                    <a:pt x="21" y="84"/>
                  </a:lnTo>
                  <a:lnTo>
                    <a:pt x="19" y="88"/>
                  </a:lnTo>
                  <a:lnTo>
                    <a:pt x="13" y="107"/>
                  </a:lnTo>
                  <a:lnTo>
                    <a:pt x="11" y="127"/>
                  </a:lnTo>
                  <a:lnTo>
                    <a:pt x="11" y="130"/>
                  </a:lnTo>
                  <a:lnTo>
                    <a:pt x="12" y="131"/>
                  </a:lnTo>
                  <a:lnTo>
                    <a:pt x="14" y="131"/>
                  </a:lnTo>
                  <a:lnTo>
                    <a:pt x="60" y="131"/>
                  </a:lnTo>
                  <a:lnTo>
                    <a:pt x="63" y="131"/>
                  </a:lnTo>
                  <a:lnTo>
                    <a:pt x="64" y="130"/>
                  </a:lnTo>
                  <a:lnTo>
                    <a:pt x="64" y="127"/>
                  </a:lnTo>
                  <a:lnTo>
                    <a:pt x="67" y="103"/>
                  </a:lnTo>
                  <a:lnTo>
                    <a:pt x="71" y="82"/>
                  </a:lnTo>
                  <a:lnTo>
                    <a:pt x="71" y="79"/>
                  </a:lnTo>
                  <a:lnTo>
                    <a:pt x="69" y="78"/>
                  </a:lnTo>
                  <a:lnTo>
                    <a:pt x="68" y="76"/>
                  </a:lnTo>
                  <a:lnTo>
                    <a:pt x="65" y="76"/>
                  </a:lnTo>
                  <a:lnTo>
                    <a:pt x="64" y="75"/>
                  </a:lnTo>
                  <a:lnTo>
                    <a:pt x="63" y="74"/>
                  </a:lnTo>
                  <a:lnTo>
                    <a:pt x="63" y="71"/>
                  </a:lnTo>
                  <a:lnTo>
                    <a:pt x="63" y="70"/>
                  </a:lnTo>
                  <a:lnTo>
                    <a:pt x="64" y="67"/>
                  </a:lnTo>
                  <a:lnTo>
                    <a:pt x="67" y="66"/>
                  </a:lnTo>
                  <a:lnTo>
                    <a:pt x="68" y="66"/>
                  </a:lnTo>
                  <a:lnTo>
                    <a:pt x="71" y="67"/>
                  </a:lnTo>
                  <a:lnTo>
                    <a:pt x="72" y="67"/>
                  </a:lnTo>
                  <a:lnTo>
                    <a:pt x="74" y="66"/>
                  </a:lnTo>
                  <a:lnTo>
                    <a:pt x="76" y="65"/>
                  </a:lnTo>
                  <a:lnTo>
                    <a:pt x="83" y="43"/>
                  </a:lnTo>
                  <a:lnTo>
                    <a:pt x="95" y="24"/>
                  </a:lnTo>
                  <a:lnTo>
                    <a:pt x="96" y="23"/>
                  </a:lnTo>
                  <a:lnTo>
                    <a:pt x="96" y="20"/>
                  </a:lnTo>
                  <a:lnTo>
                    <a:pt x="95" y="19"/>
                  </a:lnTo>
                  <a:lnTo>
                    <a:pt x="94" y="18"/>
                  </a:lnTo>
                  <a:lnTo>
                    <a:pt x="91" y="18"/>
                  </a:lnTo>
                  <a:lnTo>
                    <a:pt x="77" y="25"/>
                  </a:lnTo>
                  <a:lnTo>
                    <a:pt x="63" y="33"/>
                  </a:lnTo>
                  <a:lnTo>
                    <a:pt x="62" y="34"/>
                  </a:lnTo>
                  <a:lnTo>
                    <a:pt x="60" y="34"/>
                  </a:lnTo>
                  <a:lnTo>
                    <a:pt x="58" y="33"/>
                  </a:lnTo>
                  <a:lnTo>
                    <a:pt x="58" y="32"/>
                  </a:lnTo>
                  <a:lnTo>
                    <a:pt x="57" y="30"/>
                  </a:lnTo>
                  <a:lnTo>
                    <a:pt x="57" y="28"/>
                  </a:lnTo>
                  <a:lnTo>
                    <a:pt x="57" y="27"/>
                  </a:lnTo>
                  <a:lnTo>
                    <a:pt x="58" y="25"/>
                  </a:lnTo>
                  <a:lnTo>
                    <a:pt x="82" y="11"/>
                  </a:lnTo>
                  <a:lnTo>
                    <a:pt x="109" y="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" name="组 2"/>
          <p:cNvGrpSpPr/>
          <p:nvPr/>
        </p:nvGrpSpPr>
        <p:grpSpPr>
          <a:xfrm>
            <a:off x="1316018" y="1478149"/>
            <a:ext cx="4754582" cy="2197100"/>
            <a:chOff x="1316018" y="1478149"/>
            <a:chExt cx="4754582" cy="2197100"/>
          </a:xfrm>
        </p:grpSpPr>
        <p:sp>
          <p:nvSpPr>
            <p:cNvPr id="6" name="矩形 5"/>
            <p:cNvSpPr/>
            <p:nvPr/>
          </p:nvSpPr>
          <p:spPr>
            <a:xfrm>
              <a:off x="1316018" y="1478149"/>
              <a:ext cx="4754582" cy="2197100"/>
            </a:xfrm>
            <a:prstGeom prst="rect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576755" y="2585980"/>
              <a:ext cx="4189045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576756" y="2188861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6" name="Freeform 345"/>
            <p:cNvSpPr>
              <a:spLocks noEditPoints="1"/>
            </p:cNvSpPr>
            <p:nvPr/>
          </p:nvSpPr>
          <p:spPr bwMode="auto">
            <a:xfrm>
              <a:off x="1628559" y="1622763"/>
              <a:ext cx="382013" cy="540697"/>
            </a:xfrm>
            <a:custGeom>
              <a:avLst/>
              <a:gdLst>
                <a:gd name="T0" fmla="*/ 190 w 195"/>
                <a:gd name="T1" fmla="*/ 163 h 276"/>
                <a:gd name="T2" fmla="*/ 195 w 195"/>
                <a:gd name="T3" fmla="*/ 174 h 276"/>
                <a:gd name="T4" fmla="*/ 192 w 195"/>
                <a:gd name="T5" fmla="*/ 180 h 276"/>
                <a:gd name="T6" fmla="*/ 105 w 195"/>
                <a:gd name="T7" fmla="*/ 212 h 276"/>
                <a:gd name="T8" fmla="*/ 98 w 195"/>
                <a:gd name="T9" fmla="*/ 202 h 276"/>
                <a:gd name="T10" fmla="*/ 101 w 195"/>
                <a:gd name="T11" fmla="*/ 195 h 276"/>
                <a:gd name="T12" fmla="*/ 187 w 195"/>
                <a:gd name="T13" fmla="*/ 160 h 276"/>
                <a:gd name="T14" fmla="*/ 20 w 195"/>
                <a:gd name="T15" fmla="*/ 147 h 276"/>
                <a:gd name="T16" fmla="*/ 15 w 195"/>
                <a:gd name="T17" fmla="*/ 157 h 276"/>
                <a:gd name="T18" fmla="*/ 20 w 195"/>
                <a:gd name="T19" fmla="*/ 168 h 276"/>
                <a:gd name="T20" fmla="*/ 32 w 195"/>
                <a:gd name="T21" fmla="*/ 169 h 276"/>
                <a:gd name="T22" fmla="*/ 40 w 195"/>
                <a:gd name="T23" fmla="*/ 161 h 276"/>
                <a:gd name="T24" fmla="*/ 37 w 195"/>
                <a:gd name="T25" fmla="*/ 150 h 276"/>
                <a:gd name="T26" fmla="*/ 27 w 195"/>
                <a:gd name="T27" fmla="*/ 145 h 276"/>
                <a:gd name="T28" fmla="*/ 102 w 195"/>
                <a:gd name="T29" fmla="*/ 2 h 276"/>
                <a:gd name="T30" fmla="*/ 105 w 195"/>
                <a:gd name="T31" fmla="*/ 12 h 276"/>
                <a:gd name="T32" fmla="*/ 100 w 195"/>
                <a:gd name="T33" fmla="*/ 14 h 276"/>
                <a:gd name="T34" fmla="*/ 151 w 195"/>
                <a:gd name="T35" fmla="*/ 146 h 276"/>
                <a:gd name="T36" fmla="*/ 148 w 195"/>
                <a:gd name="T37" fmla="*/ 149 h 276"/>
                <a:gd name="T38" fmla="*/ 147 w 195"/>
                <a:gd name="T39" fmla="*/ 151 h 276"/>
                <a:gd name="T40" fmla="*/ 148 w 195"/>
                <a:gd name="T41" fmla="*/ 160 h 276"/>
                <a:gd name="T42" fmla="*/ 144 w 195"/>
                <a:gd name="T43" fmla="*/ 166 h 276"/>
                <a:gd name="T44" fmla="*/ 129 w 195"/>
                <a:gd name="T45" fmla="*/ 169 h 276"/>
                <a:gd name="T46" fmla="*/ 124 w 195"/>
                <a:gd name="T47" fmla="*/ 161 h 276"/>
                <a:gd name="T48" fmla="*/ 120 w 195"/>
                <a:gd name="T49" fmla="*/ 160 h 276"/>
                <a:gd name="T50" fmla="*/ 118 w 195"/>
                <a:gd name="T51" fmla="*/ 160 h 276"/>
                <a:gd name="T52" fmla="*/ 91 w 195"/>
                <a:gd name="T53" fmla="*/ 97 h 276"/>
                <a:gd name="T54" fmla="*/ 84 w 195"/>
                <a:gd name="T55" fmla="*/ 97 h 276"/>
                <a:gd name="T56" fmla="*/ 52 w 195"/>
                <a:gd name="T57" fmla="*/ 136 h 276"/>
                <a:gd name="T58" fmla="*/ 55 w 195"/>
                <a:gd name="T59" fmla="*/ 151 h 276"/>
                <a:gd name="T60" fmla="*/ 52 w 195"/>
                <a:gd name="T61" fmla="*/ 170 h 276"/>
                <a:gd name="T62" fmla="*/ 46 w 195"/>
                <a:gd name="T63" fmla="*/ 180 h 276"/>
                <a:gd name="T64" fmla="*/ 59 w 195"/>
                <a:gd name="T65" fmla="*/ 216 h 276"/>
                <a:gd name="T66" fmla="*/ 87 w 195"/>
                <a:gd name="T67" fmla="*/ 243 h 276"/>
                <a:gd name="T68" fmla="*/ 185 w 195"/>
                <a:gd name="T69" fmla="*/ 244 h 276"/>
                <a:gd name="T70" fmla="*/ 193 w 195"/>
                <a:gd name="T71" fmla="*/ 256 h 276"/>
                <a:gd name="T72" fmla="*/ 189 w 195"/>
                <a:gd name="T73" fmla="*/ 274 h 276"/>
                <a:gd name="T74" fmla="*/ 22 w 195"/>
                <a:gd name="T75" fmla="*/ 276 h 276"/>
                <a:gd name="T76" fmla="*/ 12 w 195"/>
                <a:gd name="T77" fmla="*/ 270 h 276"/>
                <a:gd name="T78" fmla="*/ 12 w 195"/>
                <a:gd name="T79" fmla="*/ 251 h 276"/>
                <a:gd name="T80" fmla="*/ 22 w 195"/>
                <a:gd name="T81" fmla="*/ 244 h 276"/>
                <a:gd name="T82" fmla="*/ 29 w 195"/>
                <a:gd name="T83" fmla="*/ 241 h 276"/>
                <a:gd name="T84" fmla="*/ 17 w 195"/>
                <a:gd name="T85" fmla="*/ 210 h 276"/>
                <a:gd name="T86" fmla="*/ 8 w 195"/>
                <a:gd name="T87" fmla="*/ 177 h 276"/>
                <a:gd name="T88" fmla="*/ 0 w 195"/>
                <a:gd name="T89" fmla="*/ 157 h 276"/>
                <a:gd name="T90" fmla="*/ 15 w 195"/>
                <a:gd name="T91" fmla="*/ 131 h 276"/>
                <a:gd name="T92" fmla="*/ 38 w 195"/>
                <a:gd name="T93" fmla="*/ 91 h 276"/>
                <a:gd name="T94" fmla="*/ 75 w 195"/>
                <a:gd name="T95" fmla="*/ 62 h 276"/>
                <a:gd name="T96" fmla="*/ 65 w 195"/>
                <a:gd name="T97" fmla="*/ 31 h 276"/>
                <a:gd name="T98" fmla="*/ 61 w 195"/>
                <a:gd name="T99" fmla="*/ 30 h 276"/>
                <a:gd name="T100" fmla="*/ 56 w 195"/>
                <a:gd name="T101" fmla="*/ 31 h 276"/>
                <a:gd name="T102" fmla="*/ 52 w 195"/>
                <a:gd name="T103" fmla="*/ 20 h 276"/>
                <a:gd name="T104" fmla="*/ 59 w 195"/>
                <a:gd name="T105" fmla="*/ 16 h 276"/>
                <a:gd name="T106" fmla="*/ 101 w 195"/>
                <a:gd name="T10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276">
                  <a:moveTo>
                    <a:pt x="187" y="160"/>
                  </a:moveTo>
                  <a:lnTo>
                    <a:pt x="189" y="161"/>
                  </a:lnTo>
                  <a:lnTo>
                    <a:pt x="190" y="163"/>
                  </a:lnTo>
                  <a:lnTo>
                    <a:pt x="193" y="165"/>
                  </a:lnTo>
                  <a:lnTo>
                    <a:pt x="195" y="172"/>
                  </a:lnTo>
                  <a:lnTo>
                    <a:pt x="195" y="174"/>
                  </a:lnTo>
                  <a:lnTo>
                    <a:pt x="195" y="177"/>
                  </a:lnTo>
                  <a:lnTo>
                    <a:pt x="193" y="178"/>
                  </a:lnTo>
                  <a:lnTo>
                    <a:pt x="192" y="180"/>
                  </a:lnTo>
                  <a:lnTo>
                    <a:pt x="110" y="212"/>
                  </a:lnTo>
                  <a:lnTo>
                    <a:pt x="107" y="212"/>
                  </a:lnTo>
                  <a:lnTo>
                    <a:pt x="105" y="212"/>
                  </a:lnTo>
                  <a:lnTo>
                    <a:pt x="103" y="211"/>
                  </a:lnTo>
                  <a:lnTo>
                    <a:pt x="101" y="209"/>
                  </a:lnTo>
                  <a:lnTo>
                    <a:pt x="98" y="202"/>
                  </a:lnTo>
                  <a:lnTo>
                    <a:pt x="98" y="200"/>
                  </a:lnTo>
                  <a:lnTo>
                    <a:pt x="98" y="197"/>
                  </a:lnTo>
                  <a:lnTo>
                    <a:pt x="101" y="195"/>
                  </a:lnTo>
                  <a:lnTo>
                    <a:pt x="102" y="193"/>
                  </a:lnTo>
                  <a:lnTo>
                    <a:pt x="184" y="161"/>
                  </a:lnTo>
                  <a:lnTo>
                    <a:pt x="187" y="160"/>
                  </a:lnTo>
                  <a:close/>
                  <a:moveTo>
                    <a:pt x="27" y="145"/>
                  </a:moveTo>
                  <a:lnTo>
                    <a:pt x="23" y="145"/>
                  </a:lnTo>
                  <a:lnTo>
                    <a:pt x="20" y="147"/>
                  </a:lnTo>
                  <a:lnTo>
                    <a:pt x="17" y="150"/>
                  </a:lnTo>
                  <a:lnTo>
                    <a:pt x="15" y="154"/>
                  </a:lnTo>
                  <a:lnTo>
                    <a:pt x="15" y="157"/>
                  </a:lnTo>
                  <a:lnTo>
                    <a:pt x="15" y="161"/>
                  </a:lnTo>
                  <a:lnTo>
                    <a:pt x="17" y="165"/>
                  </a:lnTo>
                  <a:lnTo>
                    <a:pt x="20" y="168"/>
                  </a:lnTo>
                  <a:lnTo>
                    <a:pt x="23" y="169"/>
                  </a:lnTo>
                  <a:lnTo>
                    <a:pt x="27" y="170"/>
                  </a:lnTo>
                  <a:lnTo>
                    <a:pt x="32" y="169"/>
                  </a:lnTo>
                  <a:lnTo>
                    <a:pt x="35" y="168"/>
                  </a:lnTo>
                  <a:lnTo>
                    <a:pt x="37" y="165"/>
                  </a:lnTo>
                  <a:lnTo>
                    <a:pt x="40" y="161"/>
                  </a:lnTo>
                  <a:lnTo>
                    <a:pt x="40" y="157"/>
                  </a:lnTo>
                  <a:lnTo>
                    <a:pt x="40" y="154"/>
                  </a:lnTo>
                  <a:lnTo>
                    <a:pt x="37" y="150"/>
                  </a:lnTo>
                  <a:lnTo>
                    <a:pt x="35" y="147"/>
                  </a:lnTo>
                  <a:lnTo>
                    <a:pt x="32" y="145"/>
                  </a:lnTo>
                  <a:lnTo>
                    <a:pt x="27" y="145"/>
                  </a:lnTo>
                  <a:close/>
                  <a:moveTo>
                    <a:pt x="101" y="0"/>
                  </a:moveTo>
                  <a:lnTo>
                    <a:pt x="102" y="0"/>
                  </a:lnTo>
                  <a:lnTo>
                    <a:pt x="102" y="2"/>
                  </a:lnTo>
                  <a:lnTo>
                    <a:pt x="106" y="9"/>
                  </a:lnTo>
                  <a:lnTo>
                    <a:pt x="106" y="11"/>
                  </a:lnTo>
                  <a:lnTo>
                    <a:pt x="105" y="12"/>
                  </a:lnTo>
                  <a:lnTo>
                    <a:pt x="103" y="13"/>
                  </a:lnTo>
                  <a:lnTo>
                    <a:pt x="101" y="14"/>
                  </a:lnTo>
                  <a:lnTo>
                    <a:pt x="100" y="14"/>
                  </a:lnTo>
                  <a:lnTo>
                    <a:pt x="100" y="16"/>
                  </a:lnTo>
                  <a:lnTo>
                    <a:pt x="100" y="18"/>
                  </a:lnTo>
                  <a:lnTo>
                    <a:pt x="151" y="146"/>
                  </a:lnTo>
                  <a:lnTo>
                    <a:pt x="151" y="147"/>
                  </a:lnTo>
                  <a:lnTo>
                    <a:pt x="149" y="149"/>
                  </a:lnTo>
                  <a:lnTo>
                    <a:pt x="148" y="149"/>
                  </a:lnTo>
                  <a:lnTo>
                    <a:pt x="148" y="150"/>
                  </a:lnTo>
                  <a:lnTo>
                    <a:pt x="147" y="150"/>
                  </a:lnTo>
                  <a:lnTo>
                    <a:pt x="147" y="151"/>
                  </a:lnTo>
                  <a:lnTo>
                    <a:pt x="147" y="152"/>
                  </a:lnTo>
                  <a:lnTo>
                    <a:pt x="148" y="157"/>
                  </a:lnTo>
                  <a:lnTo>
                    <a:pt x="148" y="160"/>
                  </a:lnTo>
                  <a:lnTo>
                    <a:pt x="148" y="163"/>
                  </a:lnTo>
                  <a:lnTo>
                    <a:pt x="147" y="164"/>
                  </a:lnTo>
                  <a:lnTo>
                    <a:pt x="144" y="166"/>
                  </a:lnTo>
                  <a:lnTo>
                    <a:pt x="134" y="169"/>
                  </a:lnTo>
                  <a:lnTo>
                    <a:pt x="132" y="170"/>
                  </a:lnTo>
                  <a:lnTo>
                    <a:pt x="129" y="169"/>
                  </a:lnTo>
                  <a:lnTo>
                    <a:pt x="128" y="168"/>
                  </a:lnTo>
                  <a:lnTo>
                    <a:pt x="125" y="165"/>
                  </a:lnTo>
                  <a:lnTo>
                    <a:pt x="124" y="161"/>
                  </a:lnTo>
                  <a:lnTo>
                    <a:pt x="124" y="161"/>
                  </a:lnTo>
                  <a:lnTo>
                    <a:pt x="123" y="160"/>
                  </a:lnTo>
                  <a:lnTo>
                    <a:pt x="120" y="160"/>
                  </a:lnTo>
                  <a:lnTo>
                    <a:pt x="120" y="160"/>
                  </a:lnTo>
                  <a:lnTo>
                    <a:pt x="119" y="161"/>
                  </a:lnTo>
                  <a:lnTo>
                    <a:pt x="118" y="160"/>
                  </a:lnTo>
                  <a:lnTo>
                    <a:pt x="116" y="159"/>
                  </a:lnTo>
                  <a:lnTo>
                    <a:pt x="93" y="100"/>
                  </a:lnTo>
                  <a:lnTo>
                    <a:pt x="91" y="97"/>
                  </a:lnTo>
                  <a:lnTo>
                    <a:pt x="89" y="96"/>
                  </a:lnTo>
                  <a:lnTo>
                    <a:pt x="87" y="96"/>
                  </a:lnTo>
                  <a:lnTo>
                    <a:pt x="84" y="97"/>
                  </a:lnTo>
                  <a:lnTo>
                    <a:pt x="70" y="108"/>
                  </a:lnTo>
                  <a:lnTo>
                    <a:pt x="60" y="120"/>
                  </a:lnTo>
                  <a:lnTo>
                    <a:pt x="52" y="136"/>
                  </a:lnTo>
                  <a:lnTo>
                    <a:pt x="51" y="140"/>
                  </a:lnTo>
                  <a:lnTo>
                    <a:pt x="52" y="145"/>
                  </a:lnTo>
                  <a:lnTo>
                    <a:pt x="55" y="151"/>
                  </a:lnTo>
                  <a:lnTo>
                    <a:pt x="55" y="157"/>
                  </a:lnTo>
                  <a:lnTo>
                    <a:pt x="55" y="164"/>
                  </a:lnTo>
                  <a:lnTo>
                    <a:pt x="52" y="170"/>
                  </a:lnTo>
                  <a:lnTo>
                    <a:pt x="49" y="175"/>
                  </a:lnTo>
                  <a:lnTo>
                    <a:pt x="47" y="178"/>
                  </a:lnTo>
                  <a:lnTo>
                    <a:pt x="46" y="180"/>
                  </a:lnTo>
                  <a:lnTo>
                    <a:pt x="46" y="184"/>
                  </a:lnTo>
                  <a:lnTo>
                    <a:pt x="51" y="201"/>
                  </a:lnTo>
                  <a:lnTo>
                    <a:pt x="59" y="216"/>
                  </a:lnTo>
                  <a:lnTo>
                    <a:pt x="69" y="230"/>
                  </a:lnTo>
                  <a:lnTo>
                    <a:pt x="83" y="242"/>
                  </a:lnTo>
                  <a:lnTo>
                    <a:pt x="87" y="243"/>
                  </a:lnTo>
                  <a:lnTo>
                    <a:pt x="89" y="244"/>
                  </a:lnTo>
                  <a:lnTo>
                    <a:pt x="181" y="244"/>
                  </a:lnTo>
                  <a:lnTo>
                    <a:pt x="185" y="244"/>
                  </a:lnTo>
                  <a:lnTo>
                    <a:pt x="189" y="247"/>
                  </a:lnTo>
                  <a:lnTo>
                    <a:pt x="192" y="251"/>
                  </a:lnTo>
                  <a:lnTo>
                    <a:pt x="193" y="256"/>
                  </a:lnTo>
                  <a:lnTo>
                    <a:pt x="193" y="265"/>
                  </a:lnTo>
                  <a:lnTo>
                    <a:pt x="192" y="270"/>
                  </a:lnTo>
                  <a:lnTo>
                    <a:pt x="189" y="274"/>
                  </a:lnTo>
                  <a:lnTo>
                    <a:pt x="185" y="276"/>
                  </a:lnTo>
                  <a:lnTo>
                    <a:pt x="181" y="276"/>
                  </a:lnTo>
                  <a:lnTo>
                    <a:pt x="22" y="276"/>
                  </a:lnTo>
                  <a:lnTo>
                    <a:pt x="18" y="276"/>
                  </a:lnTo>
                  <a:lnTo>
                    <a:pt x="14" y="274"/>
                  </a:lnTo>
                  <a:lnTo>
                    <a:pt x="12" y="270"/>
                  </a:lnTo>
                  <a:lnTo>
                    <a:pt x="10" y="265"/>
                  </a:lnTo>
                  <a:lnTo>
                    <a:pt x="10" y="256"/>
                  </a:lnTo>
                  <a:lnTo>
                    <a:pt x="12" y="251"/>
                  </a:lnTo>
                  <a:lnTo>
                    <a:pt x="14" y="247"/>
                  </a:lnTo>
                  <a:lnTo>
                    <a:pt x="18" y="244"/>
                  </a:lnTo>
                  <a:lnTo>
                    <a:pt x="22" y="244"/>
                  </a:lnTo>
                  <a:lnTo>
                    <a:pt x="24" y="244"/>
                  </a:lnTo>
                  <a:lnTo>
                    <a:pt x="27" y="243"/>
                  </a:lnTo>
                  <a:lnTo>
                    <a:pt x="29" y="241"/>
                  </a:lnTo>
                  <a:lnTo>
                    <a:pt x="29" y="238"/>
                  </a:lnTo>
                  <a:lnTo>
                    <a:pt x="28" y="235"/>
                  </a:lnTo>
                  <a:lnTo>
                    <a:pt x="17" y="210"/>
                  </a:lnTo>
                  <a:lnTo>
                    <a:pt x="10" y="183"/>
                  </a:lnTo>
                  <a:lnTo>
                    <a:pt x="9" y="179"/>
                  </a:lnTo>
                  <a:lnTo>
                    <a:pt x="8" y="177"/>
                  </a:lnTo>
                  <a:lnTo>
                    <a:pt x="4" y="170"/>
                  </a:lnTo>
                  <a:lnTo>
                    <a:pt x="0" y="164"/>
                  </a:lnTo>
                  <a:lnTo>
                    <a:pt x="0" y="157"/>
                  </a:lnTo>
                  <a:lnTo>
                    <a:pt x="3" y="143"/>
                  </a:lnTo>
                  <a:lnTo>
                    <a:pt x="13" y="133"/>
                  </a:lnTo>
                  <a:lnTo>
                    <a:pt x="15" y="131"/>
                  </a:lnTo>
                  <a:lnTo>
                    <a:pt x="17" y="128"/>
                  </a:lnTo>
                  <a:lnTo>
                    <a:pt x="27" y="109"/>
                  </a:lnTo>
                  <a:lnTo>
                    <a:pt x="38" y="91"/>
                  </a:lnTo>
                  <a:lnTo>
                    <a:pt x="54" y="76"/>
                  </a:lnTo>
                  <a:lnTo>
                    <a:pt x="73" y="63"/>
                  </a:lnTo>
                  <a:lnTo>
                    <a:pt x="75" y="62"/>
                  </a:lnTo>
                  <a:lnTo>
                    <a:pt x="75" y="59"/>
                  </a:lnTo>
                  <a:lnTo>
                    <a:pt x="75" y="57"/>
                  </a:lnTo>
                  <a:lnTo>
                    <a:pt x="65" y="31"/>
                  </a:lnTo>
                  <a:lnTo>
                    <a:pt x="65" y="30"/>
                  </a:lnTo>
                  <a:lnTo>
                    <a:pt x="64" y="30"/>
                  </a:lnTo>
                  <a:lnTo>
                    <a:pt x="61" y="30"/>
                  </a:lnTo>
                  <a:lnTo>
                    <a:pt x="59" y="31"/>
                  </a:lnTo>
                  <a:lnTo>
                    <a:pt x="58" y="31"/>
                  </a:lnTo>
                  <a:lnTo>
                    <a:pt x="56" y="31"/>
                  </a:lnTo>
                  <a:lnTo>
                    <a:pt x="55" y="30"/>
                  </a:lnTo>
                  <a:lnTo>
                    <a:pt x="52" y="22"/>
                  </a:lnTo>
                  <a:lnTo>
                    <a:pt x="52" y="20"/>
                  </a:lnTo>
                  <a:lnTo>
                    <a:pt x="52" y="18"/>
                  </a:lnTo>
                  <a:lnTo>
                    <a:pt x="54" y="18"/>
                  </a:lnTo>
                  <a:lnTo>
                    <a:pt x="59" y="16"/>
                  </a:lnTo>
                  <a:lnTo>
                    <a:pt x="93" y="2"/>
                  </a:lnTo>
                  <a:lnTo>
                    <a:pt x="98" y="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" name="组 3"/>
          <p:cNvGrpSpPr/>
          <p:nvPr/>
        </p:nvGrpSpPr>
        <p:grpSpPr>
          <a:xfrm>
            <a:off x="6170732" y="1478149"/>
            <a:ext cx="4754582" cy="2197100"/>
            <a:chOff x="6170732" y="1478149"/>
            <a:chExt cx="4754582" cy="2197100"/>
          </a:xfrm>
        </p:grpSpPr>
        <p:grpSp>
          <p:nvGrpSpPr>
            <p:cNvPr id="29" name="组 28"/>
            <p:cNvGrpSpPr/>
            <p:nvPr/>
          </p:nvGrpSpPr>
          <p:grpSpPr>
            <a:xfrm>
              <a:off x="6170732" y="1478149"/>
              <a:ext cx="4754582" cy="2197100"/>
              <a:chOff x="769918" y="1435100"/>
              <a:chExt cx="4754582" cy="2197100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769918" y="1435100"/>
                <a:ext cx="4754582" cy="21971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1030655" y="2542931"/>
                <a:ext cx="4189045" cy="812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标题数字等都可以通过点击和重新输入进行更改，顶部“开始”面板中可以对字体、字号、颜色、行距等进行修改。建议正文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8-10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号字，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1.3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倍字间距。</a:t>
                </a: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1030656" y="2145812"/>
                <a:ext cx="1918243" cy="4124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77" name="Freeform 387"/>
            <p:cNvSpPr>
              <a:spLocks noEditPoints="1"/>
            </p:cNvSpPr>
            <p:nvPr/>
          </p:nvSpPr>
          <p:spPr bwMode="auto">
            <a:xfrm>
              <a:off x="6489954" y="1600466"/>
              <a:ext cx="429030" cy="568123"/>
            </a:xfrm>
            <a:custGeom>
              <a:avLst/>
              <a:gdLst>
                <a:gd name="T0" fmla="*/ 68 w 219"/>
                <a:gd name="T1" fmla="*/ 188 h 290"/>
                <a:gd name="T2" fmla="*/ 108 w 219"/>
                <a:gd name="T3" fmla="*/ 177 h 290"/>
                <a:gd name="T4" fmla="*/ 114 w 219"/>
                <a:gd name="T5" fmla="*/ 174 h 290"/>
                <a:gd name="T6" fmla="*/ 168 w 219"/>
                <a:gd name="T7" fmla="*/ 174 h 290"/>
                <a:gd name="T8" fmla="*/ 52 w 219"/>
                <a:gd name="T9" fmla="*/ 172 h 290"/>
                <a:gd name="T10" fmla="*/ 100 w 219"/>
                <a:gd name="T11" fmla="*/ 170 h 290"/>
                <a:gd name="T12" fmla="*/ 52 w 219"/>
                <a:gd name="T13" fmla="*/ 117 h 290"/>
                <a:gd name="T14" fmla="*/ 44 w 219"/>
                <a:gd name="T15" fmla="*/ 168 h 290"/>
                <a:gd name="T16" fmla="*/ 53 w 219"/>
                <a:gd name="T17" fmla="*/ 118 h 290"/>
                <a:gd name="T18" fmla="*/ 89 w 219"/>
                <a:gd name="T19" fmla="*/ 138 h 290"/>
                <a:gd name="T20" fmla="*/ 137 w 219"/>
                <a:gd name="T21" fmla="*/ 145 h 290"/>
                <a:gd name="T22" fmla="*/ 150 w 219"/>
                <a:gd name="T23" fmla="*/ 141 h 290"/>
                <a:gd name="T24" fmla="*/ 175 w 219"/>
                <a:gd name="T25" fmla="*/ 169 h 290"/>
                <a:gd name="T26" fmla="*/ 172 w 219"/>
                <a:gd name="T27" fmla="*/ 114 h 290"/>
                <a:gd name="T28" fmla="*/ 31 w 219"/>
                <a:gd name="T29" fmla="*/ 152 h 290"/>
                <a:gd name="T30" fmla="*/ 43 w 219"/>
                <a:gd name="T31" fmla="*/ 112 h 290"/>
                <a:gd name="T32" fmla="*/ 115 w 219"/>
                <a:gd name="T33" fmla="*/ 109 h 290"/>
                <a:gd name="T34" fmla="*/ 164 w 219"/>
                <a:gd name="T35" fmla="*/ 112 h 290"/>
                <a:gd name="T36" fmla="*/ 73 w 219"/>
                <a:gd name="T37" fmla="*/ 83 h 290"/>
                <a:gd name="T38" fmla="*/ 83 w 219"/>
                <a:gd name="T39" fmla="*/ 131 h 290"/>
                <a:gd name="T40" fmla="*/ 77 w 219"/>
                <a:gd name="T41" fmla="*/ 82 h 290"/>
                <a:gd name="T42" fmla="*/ 175 w 219"/>
                <a:gd name="T43" fmla="*/ 108 h 290"/>
                <a:gd name="T44" fmla="*/ 196 w 219"/>
                <a:gd name="T45" fmla="*/ 90 h 290"/>
                <a:gd name="T46" fmla="*/ 82 w 219"/>
                <a:gd name="T47" fmla="*/ 77 h 290"/>
                <a:gd name="T48" fmla="*/ 129 w 219"/>
                <a:gd name="T49" fmla="*/ 85 h 290"/>
                <a:gd name="T50" fmla="*/ 174 w 219"/>
                <a:gd name="T51" fmla="*/ 51 h 290"/>
                <a:gd name="T52" fmla="*/ 156 w 219"/>
                <a:gd name="T53" fmla="*/ 96 h 290"/>
                <a:gd name="T54" fmla="*/ 178 w 219"/>
                <a:gd name="T55" fmla="*/ 77 h 290"/>
                <a:gd name="T56" fmla="*/ 43 w 219"/>
                <a:gd name="T57" fmla="*/ 51 h 290"/>
                <a:gd name="T58" fmla="*/ 49 w 219"/>
                <a:gd name="T59" fmla="*/ 104 h 290"/>
                <a:gd name="T60" fmla="*/ 184 w 219"/>
                <a:gd name="T61" fmla="*/ 41 h 290"/>
                <a:gd name="T62" fmla="*/ 202 w 219"/>
                <a:gd name="T63" fmla="*/ 89 h 290"/>
                <a:gd name="T64" fmla="*/ 112 w 219"/>
                <a:gd name="T65" fmla="*/ 205 h 290"/>
                <a:gd name="T66" fmla="*/ 41 w 219"/>
                <a:gd name="T67" fmla="*/ 183 h 290"/>
                <a:gd name="T68" fmla="*/ 137 w 219"/>
                <a:gd name="T69" fmla="*/ 209 h 290"/>
                <a:gd name="T70" fmla="*/ 201 w 219"/>
                <a:gd name="T71" fmla="*/ 64 h 290"/>
                <a:gd name="T72" fmla="*/ 118 w 219"/>
                <a:gd name="T73" fmla="*/ 49 h 290"/>
                <a:gd name="T74" fmla="*/ 138 w 219"/>
                <a:gd name="T75" fmla="*/ 76 h 290"/>
                <a:gd name="T76" fmla="*/ 92 w 219"/>
                <a:gd name="T77" fmla="*/ 23 h 290"/>
                <a:gd name="T78" fmla="*/ 75 w 219"/>
                <a:gd name="T79" fmla="*/ 71 h 290"/>
                <a:gd name="T80" fmla="*/ 95 w 219"/>
                <a:gd name="T81" fmla="*/ 23 h 290"/>
                <a:gd name="T82" fmla="*/ 110 w 219"/>
                <a:gd name="T83" fmla="*/ 43 h 290"/>
                <a:gd name="T84" fmla="*/ 151 w 219"/>
                <a:gd name="T85" fmla="*/ 32 h 290"/>
                <a:gd name="T86" fmla="*/ 219 w 219"/>
                <a:gd name="T87" fmla="*/ 12 h 290"/>
                <a:gd name="T88" fmla="*/ 195 w 219"/>
                <a:gd name="T89" fmla="*/ 30 h 290"/>
                <a:gd name="T90" fmla="*/ 219 w 219"/>
                <a:gd name="T91" fmla="*/ 101 h 290"/>
                <a:gd name="T92" fmla="*/ 118 w 219"/>
                <a:gd name="T93" fmla="*/ 219 h 290"/>
                <a:gd name="T94" fmla="*/ 126 w 219"/>
                <a:gd name="T95" fmla="*/ 243 h 290"/>
                <a:gd name="T96" fmla="*/ 118 w 219"/>
                <a:gd name="T97" fmla="*/ 266 h 290"/>
                <a:gd name="T98" fmla="*/ 183 w 219"/>
                <a:gd name="T99" fmla="*/ 290 h 290"/>
                <a:gd name="T100" fmla="*/ 77 w 219"/>
                <a:gd name="T101" fmla="*/ 269 h 290"/>
                <a:gd name="T102" fmla="*/ 95 w 219"/>
                <a:gd name="T103" fmla="*/ 251 h 290"/>
                <a:gd name="T104" fmla="*/ 103 w 219"/>
                <a:gd name="T105" fmla="*/ 220 h 290"/>
                <a:gd name="T106" fmla="*/ 30 w 219"/>
                <a:gd name="T107" fmla="*/ 193 h 290"/>
                <a:gd name="T108" fmla="*/ 20 w 219"/>
                <a:gd name="T109" fmla="*/ 219 h 290"/>
                <a:gd name="T110" fmla="*/ 13 w 219"/>
                <a:gd name="T111" fmla="*/ 188 h 290"/>
                <a:gd name="T112" fmla="*/ 37 w 219"/>
                <a:gd name="T113" fmla="*/ 173 h 290"/>
                <a:gd name="T114" fmla="*/ 62 w 219"/>
                <a:gd name="T115" fmla="*/ 27 h 290"/>
                <a:gd name="T116" fmla="*/ 177 w 219"/>
                <a:gd name="T117" fmla="*/ 39 h 290"/>
                <a:gd name="T118" fmla="*/ 192 w 219"/>
                <a:gd name="T119" fmla="*/ 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9" h="290">
                  <a:moveTo>
                    <a:pt x="106" y="175"/>
                  </a:moveTo>
                  <a:lnTo>
                    <a:pt x="104" y="175"/>
                  </a:lnTo>
                  <a:lnTo>
                    <a:pt x="87" y="183"/>
                  </a:lnTo>
                  <a:lnTo>
                    <a:pt x="68" y="187"/>
                  </a:lnTo>
                  <a:lnTo>
                    <a:pt x="68" y="187"/>
                  </a:lnTo>
                  <a:lnTo>
                    <a:pt x="67" y="188"/>
                  </a:lnTo>
                  <a:lnTo>
                    <a:pt x="68" y="188"/>
                  </a:lnTo>
                  <a:lnTo>
                    <a:pt x="90" y="196"/>
                  </a:lnTo>
                  <a:lnTo>
                    <a:pt x="113" y="198"/>
                  </a:lnTo>
                  <a:lnTo>
                    <a:pt x="114" y="198"/>
                  </a:lnTo>
                  <a:lnTo>
                    <a:pt x="115" y="196"/>
                  </a:lnTo>
                  <a:lnTo>
                    <a:pt x="115" y="195"/>
                  </a:lnTo>
                  <a:lnTo>
                    <a:pt x="113" y="186"/>
                  </a:lnTo>
                  <a:lnTo>
                    <a:pt x="108" y="177"/>
                  </a:lnTo>
                  <a:lnTo>
                    <a:pt x="108" y="177"/>
                  </a:lnTo>
                  <a:lnTo>
                    <a:pt x="106" y="175"/>
                  </a:lnTo>
                  <a:close/>
                  <a:moveTo>
                    <a:pt x="142" y="150"/>
                  </a:moveTo>
                  <a:lnTo>
                    <a:pt x="141" y="150"/>
                  </a:lnTo>
                  <a:lnTo>
                    <a:pt x="115" y="170"/>
                  </a:lnTo>
                  <a:lnTo>
                    <a:pt x="114" y="172"/>
                  </a:lnTo>
                  <a:lnTo>
                    <a:pt x="114" y="174"/>
                  </a:lnTo>
                  <a:lnTo>
                    <a:pt x="123" y="195"/>
                  </a:lnTo>
                  <a:lnTo>
                    <a:pt x="124" y="197"/>
                  </a:lnTo>
                  <a:lnTo>
                    <a:pt x="126" y="197"/>
                  </a:lnTo>
                  <a:lnTo>
                    <a:pt x="147" y="189"/>
                  </a:lnTo>
                  <a:lnTo>
                    <a:pt x="168" y="177"/>
                  </a:lnTo>
                  <a:lnTo>
                    <a:pt x="168" y="175"/>
                  </a:lnTo>
                  <a:lnTo>
                    <a:pt x="168" y="174"/>
                  </a:lnTo>
                  <a:lnTo>
                    <a:pt x="168" y="173"/>
                  </a:lnTo>
                  <a:lnTo>
                    <a:pt x="145" y="150"/>
                  </a:lnTo>
                  <a:lnTo>
                    <a:pt x="143" y="150"/>
                  </a:lnTo>
                  <a:lnTo>
                    <a:pt x="142" y="150"/>
                  </a:lnTo>
                  <a:close/>
                  <a:moveTo>
                    <a:pt x="81" y="143"/>
                  </a:moveTo>
                  <a:lnTo>
                    <a:pt x="80" y="143"/>
                  </a:lnTo>
                  <a:lnTo>
                    <a:pt x="52" y="172"/>
                  </a:lnTo>
                  <a:lnTo>
                    <a:pt x="52" y="174"/>
                  </a:lnTo>
                  <a:lnTo>
                    <a:pt x="52" y="175"/>
                  </a:lnTo>
                  <a:lnTo>
                    <a:pt x="53" y="177"/>
                  </a:lnTo>
                  <a:lnTo>
                    <a:pt x="64" y="179"/>
                  </a:lnTo>
                  <a:lnTo>
                    <a:pt x="77" y="179"/>
                  </a:lnTo>
                  <a:lnTo>
                    <a:pt x="90" y="175"/>
                  </a:lnTo>
                  <a:lnTo>
                    <a:pt x="100" y="170"/>
                  </a:lnTo>
                  <a:lnTo>
                    <a:pt x="101" y="169"/>
                  </a:lnTo>
                  <a:lnTo>
                    <a:pt x="103" y="168"/>
                  </a:lnTo>
                  <a:lnTo>
                    <a:pt x="101" y="166"/>
                  </a:lnTo>
                  <a:lnTo>
                    <a:pt x="85" y="143"/>
                  </a:lnTo>
                  <a:lnTo>
                    <a:pt x="83" y="143"/>
                  </a:lnTo>
                  <a:lnTo>
                    <a:pt x="81" y="143"/>
                  </a:lnTo>
                  <a:close/>
                  <a:moveTo>
                    <a:pt x="52" y="117"/>
                  </a:moveTo>
                  <a:lnTo>
                    <a:pt x="50" y="118"/>
                  </a:lnTo>
                  <a:lnTo>
                    <a:pt x="49" y="119"/>
                  </a:lnTo>
                  <a:lnTo>
                    <a:pt x="44" y="129"/>
                  </a:lnTo>
                  <a:lnTo>
                    <a:pt x="40" y="142"/>
                  </a:lnTo>
                  <a:lnTo>
                    <a:pt x="40" y="155"/>
                  </a:lnTo>
                  <a:lnTo>
                    <a:pt x="43" y="166"/>
                  </a:lnTo>
                  <a:lnTo>
                    <a:pt x="44" y="168"/>
                  </a:lnTo>
                  <a:lnTo>
                    <a:pt x="45" y="168"/>
                  </a:lnTo>
                  <a:lnTo>
                    <a:pt x="48" y="168"/>
                  </a:lnTo>
                  <a:lnTo>
                    <a:pt x="76" y="140"/>
                  </a:lnTo>
                  <a:lnTo>
                    <a:pt x="76" y="138"/>
                  </a:lnTo>
                  <a:lnTo>
                    <a:pt x="76" y="136"/>
                  </a:lnTo>
                  <a:lnTo>
                    <a:pt x="76" y="135"/>
                  </a:lnTo>
                  <a:lnTo>
                    <a:pt x="53" y="118"/>
                  </a:lnTo>
                  <a:lnTo>
                    <a:pt x="52" y="117"/>
                  </a:lnTo>
                  <a:close/>
                  <a:moveTo>
                    <a:pt x="110" y="115"/>
                  </a:moveTo>
                  <a:lnTo>
                    <a:pt x="109" y="115"/>
                  </a:lnTo>
                  <a:lnTo>
                    <a:pt x="108" y="117"/>
                  </a:lnTo>
                  <a:lnTo>
                    <a:pt x="89" y="135"/>
                  </a:lnTo>
                  <a:lnTo>
                    <a:pt x="89" y="136"/>
                  </a:lnTo>
                  <a:lnTo>
                    <a:pt x="89" y="138"/>
                  </a:lnTo>
                  <a:lnTo>
                    <a:pt x="89" y="140"/>
                  </a:lnTo>
                  <a:lnTo>
                    <a:pt x="108" y="164"/>
                  </a:lnTo>
                  <a:lnTo>
                    <a:pt x="109" y="164"/>
                  </a:lnTo>
                  <a:lnTo>
                    <a:pt x="110" y="165"/>
                  </a:lnTo>
                  <a:lnTo>
                    <a:pt x="112" y="164"/>
                  </a:lnTo>
                  <a:lnTo>
                    <a:pt x="136" y="146"/>
                  </a:lnTo>
                  <a:lnTo>
                    <a:pt x="137" y="145"/>
                  </a:lnTo>
                  <a:lnTo>
                    <a:pt x="137" y="142"/>
                  </a:lnTo>
                  <a:lnTo>
                    <a:pt x="136" y="141"/>
                  </a:lnTo>
                  <a:lnTo>
                    <a:pt x="112" y="117"/>
                  </a:lnTo>
                  <a:lnTo>
                    <a:pt x="110" y="115"/>
                  </a:lnTo>
                  <a:close/>
                  <a:moveTo>
                    <a:pt x="172" y="114"/>
                  </a:moveTo>
                  <a:lnTo>
                    <a:pt x="169" y="115"/>
                  </a:lnTo>
                  <a:lnTo>
                    <a:pt x="150" y="141"/>
                  </a:lnTo>
                  <a:lnTo>
                    <a:pt x="149" y="142"/>
                  </a:lnTo>
                  <a:lnTo>
                    <a:pt x="149" y="145"/>
                  </a:lnTo>
                  <a:lnTo>
                    <a:pt x="150" y="146"/>
                  </a:lnTo>
                  <a:lnTo>
                    <a:pt x="172" y="168"/>
                  </a:lnTo>
                  <a:lnTo>
                    <a:pt x="173" y="169"/>
                  </a:lnTo>
                  <a:lnTo>
                    <a:pt x="174" y="169"/>
                  </a:lnTo>
                  <a:lnTo>
                    <a:pt x="175" y="169"/>
                  </a:lnTo>
                  <a:lnTo>
                    <a:pt x="177" y="168"/>
                  </a:lnTo>
                  <a:lnTo>
                    <a:pt x="189" y="149"/>
                  </a:lnTo>
                  <a:lnTo>
                    <a:pt x="196" y="127"/>
                  </a:lnTo>
                  <a:lnTo>
                    <a:pt x="196" y="124"/>
                  </a:lnTo>
                  <a:lnTo>
                    <a:pt x="195" y="123"/>
                  </a:lnTo>
                  <a:lnTo>
                    <a:pt x="173" y="114"/>
                  </a:lnTo>
                  <a:lnTo>
                    <a:pt x="172" y="114"/>
                  </a:lnTo>
                  <a:close/>
                  <a:moveTo>
                    <a:pt x="25" y="104"/>
                  </a:moveTo>
                  <a:lnTo>
                    <a:pt x="23" y="104"/>
                  </a:lnTo>
                  <a:lnTo>
                    <a:pt x="21" y="105"/>
                  </a:lnTo>
                  <a:lnTo>
                    <a:pt x="21" y="106"/>
                  </a:lnTo>
                  <a:lnTo>
                    <a:pt x="23" y="129"/>
                  </a:lnTo>
                  <a:lnTo>
                    <a:pt x="31" y="151"/>
                  </a:lnTo>
                  <a:lnTo>
                    <a:pt x="31" y="152"/>
                  </a:lnTo>
                  <a:lnTo>
                    <a:pt x="32" y="151"/>
                  </a:lnTo>
                  <a:lnTo>
                    <a:pt x="32" y="151"/>
                  </a:lnTo>
                  <a:lnTo>
                    <a:pt x="36" y="132"/>
                  </a:lnTo>
                  <a:lnTo>
                    <a:pt x="44" y="115"/>
                  </a:lnTo>
                  <a:lnTo>
                    <a:pt x="44" y="113"/>
                  </a:lnTo>
                  <a:lnTo>
                    <a:pt x="43" y="112"/>
                  </a:lnTo>
                  <a:lnTo>
                    <a:pt x="43" y="112"/>
                  </a:lnTo>
                  <a:lnTo>
                    <a:pt x="34" y="106"/>
                  </a:lnTo>
                  <a:lnTo>
                    <a:pt x="25" y="104"/>
                  </a:lnTo>
                  <a:close/>
                  <a:moveTo>
                    <a:pt x="137" y="89"/>
                  </a:moveTo>
                  <a:lnTo>
                    <a:pt x="136" y="89"/>
                  </a:lnTo>
                  <a:lnTo>
                    <a:pt x="135" y="90"/>
                  </a:lnTo>
                  <a:lnTo>
                    <a:pt x="117" y="108"/>
                  </a:lnTo>
                  <a:lnTo>
                    <a:pt x="115" y="109"/>
                  </a:lnTo>
                  <a:lnTo>
                    <a:pt x="115" y="110"/>
                  </a:lnTo>
                  <a:lnTo>
                    <a:pt x="117" y="112"/>
                  </a:lnTo>
                  <a:lnTo>
                    <a:pt x="141" y="137"/>
                  </a:lnTo>
                  <a:lnTo>
                    <a:pt x="142" y="137"/>
                  </a:lnTo>
                  <a:lnTo>
                    <a:pt x="145" y="137"/>
                  </a:lnTo>
                  <a:lnTo>
                    <a:pt x="164" y="113"/>
                  </a:lnTo>
                  <a:lnTo>
                    <a:pt x="164" y="112"/>
                  </a:lnTo>
                  <a:lnTo>
                    <a:pt x="164" y="109"/>
                  </a:lnTo>
                  <a:lnTo>
                    <a:pt x="163" y="109"/>
                  </a:lnTo>
                  <a:lnTo>
                    <a:pt x="138" y="90"/>
                  </a:lnTo>
                  <a:lnTo>
                    <a:pt x="137" y="89"/>
                  </a:lnTo>
                  <a:close/>
                  <a:moveTo>
                    <a:pt x="77" y="82"/>
                  </a:moveTo>
                  <a:lnTo>
                    <a:pt x="75" y="82"/>
                  </a:lnTo>
                  <a:lnTo>
                    <a:pt x="73" y="83"/>
                  </a:lnTo>
                  <a:lnTo>
                    <a:pt x="55" y="108"/>
                  </a:lnTo>
                  <a:lnTo>
                    <a:pt x="54" y="109"/>
                  </a:lnTo>
                  <a:lnTo>
                    <a:pt x="55" y="110"/>
                  </a:lnTo>
                  <a:lnTo>
                    <a:pt x="55" y="112"/>
                  </a:lnTo>
                  <a:lnTo>
                    <a:pt x="80" y="131"/>
                  </a:lnTo>
                  <a:lnTo>
                    <a:pt x="81" y="131"/>
                  </a:lnTo>
                  <a:lnTo>
                    <a:pt x="83" y="131"/>
                  </a:lnTo>
                  <a:lnTo>
                    <a:pt x="85" y="131"/>
                  </a:lnTo>
                  <a:lnTo>
                    <a:pt x="103" y="112"/>
                  </a:lnTo>
                  <a:lnTo>
                    <a:pt x="104" y="110"/>
                  </a:lnTo>
                  <a:lnTo>
                    <a:pt x="104" y="109"/>
                  </a:lnTo>
                  <a:lnTo>
                    <a:pt x="103" y="108"/>
                  </a:lnTo>
                  <a:lnTo>
                    <a:pt x="78" y="83"/>
                  </a:lnTo>
                  <a:lnTo>
                    <a:pt x="77" y="82"/>
                  </a:lnTo>
                  <a:close/>
                  <a:moveTo>
                    <a:pt x="187" y="68"/>
                  </a:moveTo>
                  <a:lnTo>
                    <a:pt x="186" y="68"/>
                  </a:lnTo>
                  <a:lnTo>
                    <a:pt x="186" y="69"/>
                  </a:lnTo>
                  <a:lnTo>
                    <a:pt x="183" y="87"/>
                  </a:lnTo>
                  <a:lnTo>
                    <a:pt x="175" y="105"/>
                  </a:lnTo>
                  <a:lnTo>
                    <a:pt x="175" y="106"/>
                  </a:lnTo>
                  <a:lnTo>
                    <a:pt x="175" y="108"/>
                  </a:lnTo>
                  <a:lnTo>
                    <a:pt x="177" y="109"/>
                  </a:lnTo>
                  <a:lnTo>
                    <a:pt x="186" y="113"/>
                  </a:lnTo>
                  <a:lnTo>
                    <a:pt x="195" y="117"/>
                  </a:lnTo>
                  <a:lnTo>
                    <a:pt x="196" y="117"/>
                  </a:lnTo>
                  <a:lnTo>
                    <a:pt x="197" y="115"/>
                  </a:lnTo>
                  <a:lnTo>
                    <a:pt x="197" y="114"/>
                  </a:lnTo>
                  <a:lnTo>
                    <a:pt x="196" y="90"/>
                  </a:lnTo>
                  <a:lnTo>
                    <a:pt x="187" y="68"/>
                  </a:lnTo>
                  <a:lnTo>
                    <a:pt x="187" y="68"/>
                  </a:lnTo>
                  <a:close/>
                  <a:moveTo>
                    <a:pt x="108" y="55"/>
                  </a:moveTo>
                  <a:lnTo>
                    <a:pt x="106" y="55"/>
                  </a:lnTo>
                  <a:lnTo>
                    <a:pt x="82" y="74"/>
                  </a:lnTo>
                  <a:lnTo>
                    <a:pt x="82" y="76"/>
                  </a:lnTo>
                  <a:lnTo>
                    <a:pt x="82" y="77"/>
                  </a:lnTo>
                  <a:lnTo>
                    <a:pt x="82" y="77"/>
                  </a:lnTo>
                  <a:lnTo>
                    <a:pt x="82" y="78"/>
                  </a:lnTo>
                  <a:lnTo>
                    <a:pt x="108" y="103"/>
                  </a:lnTo>
                  <a:lnTo>
                    <a:pt x="109" y="104"/>
                  </a:lnTo>
                  <a:lnTo>
                    <a:pt x="110" y="104"/>
                  </a:lnTo>
                  <a:lnTo>
                    <a:pt x="112" y="103"/>
                  </a:lnTo>
                  <a:lnTo>
                    <a:pt x="129" y="85"/>
                  </a:lnTo>
                  <a:lnTo>
                    <a:pt x="131" y="83"/>
                  </a:lnTo>
                  <a:lnTo>
                    <a:pt x="131" y="82"/>
                  </a:lnTo>
                  <a:lnTo>
                    <a:pt x="129" y="81"/>
                  </a:lnTo>
                  <a:lnTo>
                    <a:pt x="110" y="57"/>
                  </a:lnTo>
                  <a:lnTo>
                    <a:pt x="109" y="55"/>
                  </a:lnTo>
                  <a:lnTo>
                    <a:pt x="108" y="55"/>
                  </a:lnTo>
                  <a:close/>
                  <a:moveTo>
                    <a:pt x="174" y="51"/>
                  </a:moveTo>
                  <a:lnTo>
                    <a:pt x="173" y="51"/>
                  </a:lnTo>
                  <a:lnTo>
                    <a:pt x="172" y="53"/>
                  </a:lnTo>
                  <a:lnTo>
                    <a:pt x="143" y="81"/>
                  </a:lnTo>
                  <a:lnTo>
                    <a:pt x="142" y="83"/>
                  </a:lnTo>
                  <a:lnTo>
                    <a:pt x="145" y="86"/>
                  </a:lnTo>
                  <a:lnTo>
                    <a:pt x="150" y="91"/>
                  </a:lnTo>
                  <a:lnTo>
                    <a:pt x="156" y="96"/>
                  </a:lnTo>
                  <a:lnTo>
                    <a:pt x="161" y="100"/>
                  </a:lnTo>
                  <a:lnTo>
                    <a:pt x="165" y="103"/>
                  </a:lnTo>
                  <a:lnTo>
                    <a:pt x="166" y="103"/>
                  </a:lnTo>
                  <a:lnTo>
                    <a:pt x="169" y="103"/>
                  </a:lnTo>
                  <a:lnTo>
                    <a:pt x="170" y="101"/>
                  </a:lnTo>
                  <a:lnTo>
                    <a:pt x="174" y="90"/>
                  </a:lnTo>
                  <a:lnTo>
                    <a:pt x="178" y="77"/>
                  </a:lnTo>
                  <a:lnTo>
                    <a:pt x="179" y="64"/>
                  </a:lnTo>
                  <a:lnTo>
                    <a:pt x="177" y="53"/>
                  </a:lnTo>
                  <a:lnTo>
                    <a:pt x="175" y="53"/>
                  </a:lnTo>
                  <a:lnTo>
                    <a:pt x="174" y="51"/>
                  </a:lnTo>
                  <a:close/>
                  <a:moveTo>
                    <a:pt x="45" y="51"/>
                  </a:moveTo>
                  <a:lnTo>
                    <a:pt x="44" y="51"/>
                  </a:lnTo>
                  <a:lnTo>
                    <a:pt x="43" y="51"/>
                  </a:lnTo>
                  <a:lnTo>
                    <a:pt x="30" y="72"/>
                  </a:lnTo>
                  <a:lnTo>
                    <a:pt x="22" y="94"/>
                  </a:lnTo>
                  <a:lnTo>
                    <a:pt x="22" y="95"/>
                  </a:lnTo>
                  <a:lnTo>
                    <a:pt x="25" y="96"/>
                  </a:lnTo>
                  <a:lnTo>
                    <a:pt x="45" y="105"/>
                  </a:lnTo>
                  <a:lnTo>
                    <a:pt x="48" y="105"/>
                  </a:lnTo>
                  <a:lnTo>
                    <a:pt x="49" y="104"/>
                  </a:lnTo>
                  <a:lnTo>
                    <a:pt x="69" y="78"/>
                  </a:lnTo>
                  <a:lnTo>
                    <a:pt x="69" y="77"/>
                  </a:lnTo>
                  <a:lnTo>
                    <a:pt x="69" y="76"/>
                  </a:lnTo>
                  <a:lnTo>
                    <a:pt x="69" y="74"/>
                  </a:lnTo>
                  <a:lnTo>
                    <a:pt x="46" y="51"/>
                  </a:lnTo>
                  <a:lnTo>
                    <a:pt x="45" y="51"/>
                  </a:lnTo>
                  <a:close/>
                  <a:moveTo>
                    <a:pt x="184" y="41"/>
                  </a:moveTo>
                  <a:lnTo>
                    <a:pt x="183" y="41"/>
                  </a:lnTo>
                  <a:lnTo>
                    <a:pt x="182" y="43"/>
                  </a:lnTo>
                  <a:lnTo>
                    <a:pt x="181" y="43"/>
                  </a:lnTo>
                  <a:lnTo>
                    <a:pt x="181" y="45"/>
                  </a:lnTo>
                  <a:lnTo>
                    <a:pt x="181" y="48"/>
                  </a:lnTo>
                  <a:lnTo>
                    <a:pt x="195" y="67"/>
                  </a:lnTo>
                  <a:lnTo>
                    <a:pt x="202" y="89"/>
                  </a:lnTo>
                  <a:lnTo>
                    <a:pt x="205" y="112"/>
                  </a:lnTo>
                  <a:lnTo>
                    <a:pt x="201" y="135"/>
                  </a:lnTo>
                  <a:lnTo>
                    <a:pt x="192" y="158"/>
                  </a:lnTo>
                  <a:lnTo>
                    <a:pt x="177" y="177"/>
                  </a:lnTo>
                  <a:lnTo>
                    <a:pt x="158" y="192"/>
                  </a:lnTo>
                  <a:lnTo>
                    <a:pt x="136" y="201"/>
                  </a:lnTo>
                  <a:lnTo>
                    <a:pt x="112" y="205"/>
                  </a:lnTo>
                  <a:lnTo>
                    <a:pt x="89" y="203"/>
                  </a:lnTo>
                  <a:lnTo>
                    <a:pt x="67" y="195"/>
                  </a:lnTo>
                  <a:lnTo>
                    <a:pt x="46" y="182"/>
                  </a:lnTo>
                  <a:lnTo>
                    <a:pt x="44" y="181"/>
                  </a:lnTo>
                  <a:lnTo>
                    <a:pt x="43" y="182"/>
                  </a:lnTo>
                  <a:lnTo>
                    <a:pt x="41" y="183"/>
                  </a:lnTo>
                  <a:lnTo>
                    <a:pt x="41" y="183"/>
                  </a:lnTo>
                  <a:lnTo>
                    <a:pt x="40" y="184"/>
                  </a:lnTo>
                  <a:lnTo>
                    <a:pt x="41" y="186"/>
                  </a:lnTo>
                  <a:lnTo>
                    <a:pt x="41" y="187"/>
                  </a:lnTo>
                  <a:lnTo>
                    <a:pt x="63" y="201"/>
                  </a:lnTo>
                  <a:lnTo>
                    <a:pt x="87" y="210"/>
                  </a:lnTo>
                  <a:lnTo>
                    <a:pt x="113" y="212"/>
                  </a:lnTo>
                  <a:lnTo>
                    <a:pt x="137" y="209"/>
                  </a:lnTo>
                  <a:lnTo>
                    <a:pt x="160" y="198"/>
                  </a:lnTo>
                  <a:lnTo>
                    <a:pt x="182" y="182"/>
                  </a:lnTo>
                  <a:lnTo>
                    <a:pt x="198" y="161"/>
                  </a:lnTo>
                  <a:lnTo>
                    <a:pt x="207" y="138"/>
                  </a:lnTo>
                  <a:lnTo>
                    <a:pt x="211" y="113"/>
                  </a:lnTo>
                  <a:lnTo>
                    <a:pt x="209" y="89"/>
                  </a:lnTo>
                  <a:lnTo>
                    <a:pt x="201" y="64"/>
                  </a:lnTo>
                  <a:lnTo>
                    <a:pt x="186" y="43"/>
                  </a:lnTo>
                  <a:lnTo>
                    <a:pt x="186" y="41"/>
                  </a:lnTo>
                  <a:lnTo>
                    <a:pt x="184" y="41"/>
                  </a:lnTo>
                  <a:close/>
                  <a:moveTo>
                    <a:pt x="155" y="40"/>
                  </a:moveTo>
                  <a:lnTo>
                    <a:pt x="142" y="41"/>
                  </a:lnTo>
                  <a:lnTo>
                    <a:pt x="129" y="45"/>
                  </a:lnTo>
                  <a:lnTo>
                    <a:pt x="118" y="49"/>
                  </a:lnTo>
                  <a:lnTo>
                    <a:pt x="117" y="50"/>
                  </a:lnTo>
                  <a:lnTo>
                    <a:pt x="117" y="53"/>
                  </a:lnTo>
                  <a:lnTo>
                    <a:pt x="117" y="54"/>
                  </a:lnTo>
                  <a:lnTo>
                    <a:pt x="135" y="76"/>
                  </a:lnTo>
                  <a:lnTo>
                    <a:pt x="136" y="77"/>
                  </a:lnTo>
                  <a:lnTo>
                    <a:pt x="137" y="77"/>
                  </a:lnTo>
                  <a:lnTo>
                    <a:pt x="138" y="76"/>
                  </a:lnTo>
                  <a:lnTo>
                    <a:pt x="166" y="48"/>
                  </a:lnTo>
                  <a:lnTo>
                    <a:pt x="168" y="46"/>
                  </a:lnTo>
                  <a:lnTo>
                    <a:pt x="168" y="45"/>
                  </a:lnTo>
                  <a:lnTo>
                    <a:pt x="166" y="44"/>
                  </a:lnTo>
                  <a:lnTo>
                    <a:pt x="166" y="43"/>
                  </a:lnTo>
                  <a:lnTo>
                    <a:pt x="155" y="40"/>
                  </a:lnTo>
                  <a:close/>
                  <a:moveTo>
                    <a:pt x="92" y="23"/>
                  </a:moveTo>
                  <a:lnTo>
                    <a:pt x="71" y="30"/>
                  </a:lnTo>
                  <a:lnTo>
                    <a:pt x="52" y="43"/>
                  </a:lnTo>
                  <a:lnTo>
                    <a:pt x="50" y="44"/>
                  </a:lnTo>
                  <a:lnTo>
                    <a:pt x="50" y="46"/>
                  </a:lnTo>
                  <a:lnTo>
                    <a:pt x="52" y="48"/>
                  </a:lnTo>
                  <a:lnTo>
                    <a:pt x="73" y="69"/>
                  </a:lnTo>
                  <a:lnTo>
                    <a:pt x="75" y="71"/>
                  </a:lnTo>
                  <a:lnTo>
                    <a:pt x="77" y="71"/>
                  </a:lnTo>
                  <a:lnTo>
                    <a:pt x="78" y="69"/>
                  </a:lnTo>
                  <a:lnTo>
                    <a:pt x="104" y="50"/>
                  </a:lnTo>
                  <a:lnTo>
                    <a:pt x="105" y="48"/>
                  </a:lnTo>
                  <a:lnTo>
                    <a:pt x="105" y="46"/>
                  </a:lnTo>
                  <a:lnTo>
                    <a:pt x="96" y="25"/>
                  </a:lnTo>
                  <a:lnTo>
                    <a:pt x="95" y="23"/>
                  </a:lnTo>
                  <a:lnTo>
                    <a:pt x="92" y="23"/>
                  </a:lnTo>
                  <a:close/>
                  <a:moveTo>
                    <a:pt x="105" y="22"/>
                  </a:moveTo>
                  <a:lnTo>
                    <a:pt x="104" y="22"/>
                  </a:lnTo>
                  <a:lnTo>
                    <a:pt x="103" y="23"/>
                  </a:lnTo>
                  <a:lnTo>
                    <a:pt x="103" y="25"/>
                  </a:lnTo>
                  <a:lnTo>
                    <a:pt x="106" y="34"/>
                  </a:lnTo>
                  <a:lnTo>
                    <a:pt x="110" y="43"/>
                  </a:lnTo>
                  <a:lnTo>
                    <a:pt x="112" y="44"/>
                  </a:lnTo>
                  <a:lnTo>
                    <a:pt x="113" y="44"/>
                  </a:lnTo>
                  <a:lnTo>
                    <a:pt x="114" y="44"/>
                  </a:lnTo>
                  <a:lnTo>
                    <a:pt x="132" y="36"/>
                  </a:lnTo>
                  <a:lnTo>
                    <a:pt x="150" y="34"/>
                  </a:lnTo>
                  <a:lnTo>
                    <a:pt x="151" y="34"/>
                  </a:lnTo>
                  <a:lnTo>
                    <a:pt x="151" y="32"/>
                  </a:lnTo>
                  <a:lnTo>
                    <a:pt x="151" y="32"/>
                  </a:lnTo>
                  <a:lnTo>
                    <a:pt x="129" y="23"/>
                  </a:lnTo>
                  <a:lnTo>
                    <a:pt x="105" y="22"/>
                  </a:lnTo>
                  <a:close/>
                  <a:moveTo>
                    <a:pt x="198" y="0"/>
                  </a:moveTo>
                  <a:lnTo>
                    <a:pt x="207" y="0"/>
                  </a:lnTo>
                  <a:lnTo>
                    <a:pt x="214" y="6"/>
                  </a:lnTo>
                  <a:lnTo>
                    <a:pt x="219" y="12"/>
                  </a:lnTo>
                  <a:lnTo>
                    <a:pt x="219" y="21"/>
                  </a:lnTo>
                  <a:lnTo>
                    <a:pt x="214" y="27"/>
                  </a:lnTo>
                  <a:lnTo>
                    <a:pt x="210" y="31"/>
                  </a:lnTo>
                  <a:lnTo>
                    <a:pt x="206" y="32"/>
                  </a:lnTo>
                  <a:lnTo>
                    <a:pt x="201" y="32"/>
                  </a:lnTo>
                  <a:lnTo>
                    <a:pt x="196" y="31"/>
                  </a:lnTo>
                  <a:lnTo>
                    <a:pt x="195" y="30"/>
                  </a:lnTo>
                  <a:lnTo>
                    <a:pt x="193" y="31"/>
                  </a:lnTo>
                  <a:lnTo>
                    <a:pt x="191" y="34"/>
                  </a:lnTo>
                  <a:lnTo>
                    <a:pt x="189" y="35"/>
                  </a:lnTo>
                  <a:lnTo>
                    <a:pt x="191" y="37"/>
                  </a:lnTo>
                  <a:lnTo>
                    <a:pt x="205" y="57"/>
                  </a:lnTo>
                  <a:lnTo>
                    <a:pt x="214" y="78"/>
                  </a:lnTo>
                  <a:lnTo>
                    <a:pt x="219" y="101"/>
                  </a:lnTo>
                  <a:lnTo>
                    <a:pt x="218" y="124"/>
                  </a:lnTo>
                  <a:lnTo>
                    <a:pt x="212" y="147"/>
                  </a:lnTo>
                  <a:lnTo>
                    <a:pt x="202" y="168"/>
                  </a:lnTo>
                  <a:lnTo>
                    <a:pt x="187" y="187"/>
                  </a:lnTo>
                  <a:lnTo>
                    <a:pt x="165" y="203"/>
                  </a:lnTo>
                  <a:lnTo>
                    <a:pt x="142" y="214"/>
                  </a:lnTo>
                  <a:lnTo>
                    <a:pt x="118" y="219"/>
                  </a:lnTo>
                  <a:lnTo>
                    <a:pt x="115" y="220"/>
                  </a:lnTo>
                  <a:lnTo>
                    <a:pt x="115" y="221"/>
                  </a:lnTo>
                  <a:lnTo>
                    <a:pt x="115" y="225"/>
                  </a:lnTo>
                  <a:lnTo>
                    <a:pt x="115" y="228"/>
                  </a:lnTo>
                  <a:lnTo>
                    <a:pt x="117" y="228"/>
                  </a:lnTo>
                  <a:lnTo>
                    <a:pt x="123" y="234"/>
                  </a:lnTo>
                  <a:lnTo>
                    <a:pt x="126" y="243"/>
                  </a:lnTo>
                  <a:lnTo>
                    <a:pt x="123" y="251"/>
                  </a:lnTo>
                  <a:lnTo>
                    <a:pt x="117" y="257"/>
                  </a:lnTo>
                  <a:lnTo>
                    <a:pt x="115" y="257"/>
                  </a:lnTo>
                  <a:lnTo>
                    <a:pt x="115" y="260"/>
                  </a:lnTo>
                  <a:lnTo>
                    <a:pt x="115" y="264"/>
                  </a:lnTo>
                  <a:lnTo>
                    <a:pt x="115" y="265"/>
                  </a:lnTo>
                  <a:lnTo>
                    <a:pt x="118" y="266"/>
                  </a:lnTo>
                  <a:lnTo>
                    <a:pt x="141" y="269"/>
                  </a:lnTo>
                  <a:lnTo>
                    <a:pt x="164" y="275"/>
                  </a:lnTo>
                  <a:lnTo>
                    <a:pt x="184" y="285"/>
                  </a:lnTo>
                  <a:lnTo>
                    <a:pt x="186" y="287"/>
                  </a:lnTo>
                  <a:lnTo>
                    <a:pt x="186" y="288"/>
                  </a:lnTo>
                  <a:lnTo>
                    <a:pt x="184" y="290"/>
                  </a:lnTo>
                  <a:lnTo>
                    <a:pt x="183" y="290"/>
                  </a:lnTo>
                  <a:lnTo>
                    <a:pt x="35" y="290"/>
                  </a:lnTo>
                  <a:lnTo>
                    <a:pt x="34" y="290"/>
                  </a:lnTo>
                  <a:lnTo>
                    <a:pt x="32" y="288"/>
                  </a:lnTo>
                  <a:lnTo>
                    <a:pt x="32" y="287"/>
                  </a:lnTo>
                  <a:lnTo>
                    <a:pt x="34" y="285"/>
                  </a:lnTo>
                  <a:lnTo>
                    <a:pt x="55" y="275"/>
                  </a:lnTo>
                  <a:lnTo>
                    <a:pt x="77" y="269"/>
                  </a:lnTo>
                  <a:lnTo>
                    <a:pt x="100" y="266"/>
                  </a:lnTo>
                  <a:lnTo>
                    <a:pt x="103" y="265"/>
                  </a:lnTo>
                  <a:lnTo>
                    <a:pt x="104" y="264"/>
                  </a:lnTo>
                  <a:lnTo>
                    <a:pt x="104" y="260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95" y="251"/>
                  </a:lnTo>
                  <a:lnTo>
                    <a:pt x="94" y="243"/>
                  </a:lnTo>
                  <a:lnTo>
                    <a:pt x="95" y="234"/>
                  </a:lnTo>
                  <a:lnTo>
                    <a:pt x="101" y="228"/>
                  </a:lnTo>
                  <a:lnTo>
                    <a:pt x="103" y="228"/>
                  </a:lnTo>
                  <a:lnTo>
                    <a:pt x="104" y="225"/>
                  </a:lnTo>
                  <a:lnTo>
                    <a:pt x="104" y="221"/>
                  </a:lnTo>
                  <a:lnTo>
                    <a:pt x="103" y="220"/>
                  </a:lnTo>
                  <a:lnTo>
                    <a:pt x="101" y="219"/>
                  </a:lnTo>
                  <a:lnTo>
                    <a:pt x="78" y="215"/>
                  </a:lnTo>
                  <a:lnTo>
                    <a:pt x="57" y="206"/>
                  </a:lnTo>
                  <a:lnTo>
                    <a:pt x="36" y="192"/>
                  </a:lnTo>
                  <a:lnTo>
                    <a:pt x="35" y="191"/>
                  </a:lnTo>
                  <a:lnTo>
                    <a:pt x="32" y="192"/>
                  </a:lnTo>
                  <a:lnTo>
                    <a:pt x="30" y="193"/>
                  </a:lnTo>
                  <a:lnTo>
                    <a:pt x="30" y="196"/>
                  </a:lnTo>
                  <a:lnTo>
                    <a:pt x="30" y="197"/>
                  </a:lnTo>
                  <a:lnTo>
                    <a:pt x="31" y="202"/>
                  </a:lnTo>
                  <a:lnTo>
                    <a:pt x="31" y="206"/>
                  </a:lnTo>
                  <a:lnTo>
                    <a:pt x="30" y="211"/>
                  </a:lnTo>
                  <a:lnTo>
                    <a:pt x="27" y="215"/>
                  </a:lnTo>
                  <a:lnTo>
                    <a:pt x="20" y="219"/>
                  </a:lnTo>
                  <a:lnTo>
                    <a:pt x="12" y="219"/>
                  </a:lnTo>
                  <a:lnTo>
                    <a:pt x="4" y="215"/>
                  </a:lnTo>
                  <a:lnTo>
                    <a:pt x="0" y="207"/>
                  </a:lnTo>
                  <a:lnTo>
                    <a:pt x="0" y="200"/>
                  </a:lnTo>
                  <a:lnTo>
                    <a:pt x="4" y="192"/>
                  </a:lnTo>
                  <a:lnTo>
                    <a:pt x="8" y="189"/>
                  </a:lnTo>
                  <a:lnTo>
                    <a:pt x="13" y="188"/>
                  </a:lnTo>
                  <a:lnTo>
                    <a:pt x="17" y="188"/>
                  </a:lnTo>
                  <a:lnTo>
                    <a:pt x="22" y="189"/>
                  </a:lnTo>
                  <a:lnTo>
                    <a:pt x="23" y="189"/>
                  </a:lnTo>
                  <a:lnTo>
                    <a:pt x="26" y="189"/>
                  </a:lnTo>
                  <a:lnTo>
                    <a:pt x="37" y="177"/>
                  </a:lnTo>
                  <a:lnTo>
                    <a:pt x="39" y="175"/>
                  </a:lnTo>
                  <a:lnTo>
                    <a:pt x="37" y="173"/>
                  </a:lnTo>
                  <a:lnTo>
                    <a:pt x="25" y="152"/>
                  </a:lnTo>
                  <a:lnTo>
                    <a:pt x="16" y="131"/>
                  </a:lnTo>
                  <a:lnTo>
                    <a:pt x="14" y="108"/>
                  </a:lnTo>
                  <a:lnTo>
                    <a:pt x="18" y="83"/>
                  </a:lnTo>
                  <a:lnTo>
                    <a:pt x="27" y="62"/>
                  </a:lnTo>
                  <a:lnTo>
                    <a:pt x="43" y="43"/>
                  </a:lnTo>
                  <a:lnTo>
                    <a:pt x="62" y="27"/>
                  </a:lnTo>
                  <a:lnTo>
                    <a:pt x="85" y="18"/>
                  </a:lnTo>
                  <a:lnTo>
                    <a:pt x="108" y="14"/>
                  </a:lnTo>
                  <a:lnTo>
                    <a:pt x="131" y="17"/>
                  </a:lnTo>
                  <a:lnTo>
                    <a:pt x="152" y="25"/>
                  </a:lnTo>
                  <a:lnTo>
                    <a:pt x="172" y="39"/>
                  </a:lnTo>
                  <a:lnTo>
                    <a:pt x="174" y="39"/>
                  </a:lnTo>
                  <a:lnTo>
                    <a:pt x="177" y="39"/>
                  </a:lnTo>
                  <a:lnTo>
                    <a:pt x="188" y="26"/>
                  </a:lnTo>
                  <a:lnTo>
                    <a:pt x="189" y="25"/>
                  </a:lnTo>
                  <a:lnTo>
                    <a:pt x="188" y="23"/>
                  </a:lnTo>
                  <a:lnTo>
                    <a:pt x="187" y="18"/>
                  </a:lnTo>
                  <a:lnTo>
                    <a:pt x="187" y="13"/>
                  </a:lnTo>
                  <a:lnTo>
                    <a:pt x="188" y="9"/>
                  </a:lnTo>
                  <a:lnTo>
                    <a:pt x="192" y="6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组 4"/>
          <p:cNvGrpSpPr/>
          <p:nvPr/>
        </p:nvGrpSpPr>
        <p:grpSpPr>
          <a:xfrm>
            <a:off x="1316018" y="3795629"/>
            <a:ext cx="4754582" cy="2197100"/>
            <a:chOff x="1316018" y="3795629"/>
            <a:chExt cx="4754582" cy="2197100"/>
          </a:xfrm>
        </p:grpSpPr>
        <p:sp>
          <p:nvSpPr>
            <p:cNvPr id="45" name="矩形 44"/>
            <p:cNvSpPr/>
            <p:nvPr/>
          </p:nvSpPr>
          <p:spPr>
            <a:xfrm>
              <a:off x="1316018" y="3795629"/>
              <a:ext cx="4754582" cy="21971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576755" y="4903460"/>
              <a:ext cx="4189045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1576756" y="4506341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8" name="Freeform 463"/>
            <p:cNvSpPr>
              <a:spLocks noEditPoints="1"/>
            </p:cNvSpPr>
            <p:nvPr/>
          </p:nvSpPr>
          <p:spPr bwMode="auto">
            <a:xfrm>
              <a:off x="1628559" y="4058327"/>
              <a:ext cx="638649" cy="362424"/>
            </a:xfrm>
            <a:custGeom>
              <a:avLst/>
              <a:gdLst>
                <a:gd name="T0" fmla="*/ 250 w 326"/>
                <a:gd name="T1" fmla="*/ 94 h 185"/>
                <a:gd name="T2" fmla="*/ 253 w 326"/>
                <a:gd name="T3" fmla="*/ 98 h 185"/>
                <a:gd name="T4" fmla="*/ 249 w 326"/>
                <a:gd name="T5" fmla="*/ 148 h 185"/>
                <a:gd name="T6" fmla="*/ 225 w 326"/>
                <a:gd name="T7" fmla="*/ 163 h 185"/>
                <a:gd name="T8" fmla="*/ 185 w 326"/>
                <a:gd name="T9" fmla="*/ 171 h 185"/>
                <a:gd name="T10" fmla="*/ 142 w 326"/>
                <a:gd name="T11" fmla="*/ 171 h 185"/>
                <a:gd name="T12" fmla="*/ 102 w 326"/>
                <a:gd name="T13" fmla="*/ 163 h 185"/>
                <a:gd name="T14" fmla="*/ 78 w 326"/>
                <a:gd name="T15" fmla="*/ 148 h 185"/>
                <a:gd name="T16" fmla="*/ 74 w 326"/>
                <a:gd name="T17" fmla="*/ 99 h 185"/>
                <a:gd name="T18" fmla="*/ 76 w 326"/>
                <a:gd name="T19" fmla="*/ 94 h 185"/>
                <a:gd name="T20" fmla="*/ 82 w 326"/>
                <a:gd name="T21" fmla="*/ 94 h 185"/>
                <a:gd name="T22" fmla="*/ 163 w 326"/>
                <a:gd name="T23" fmla="*/ 126 h 185"/>
                <a:gd name="T24" fmla="*/ 245 w 326"/>
                <a:gd name="T25" fmla="*/ 93 h 185"/>
                <a:gd name="T26" fmla="*/ 163 w 326"/>
                <a:gd name="T27" fmla="*/ 0 h 185"/>
                <a:gd name="T28" fmla="*/ 322 w 326"/>
                <a:gd name="T29" fmla="*/ 46 h 185"/>
                <a:gd name="T30" fmla="*/ 326 w 326"/>
                <a:gd name="T31" fmla="*/ 50 h 185"/>
                <a:gd name="T32" fmla="*/ 324 w 326"/>
                <a:gd name="T33" fmla="*/ 53 h 185"/>
                <a:gd name="T34" fmla="*/ 168 w 326"/>
                <a:gd name="T35" fmla="*/ 120 h 185"/>
                <a:gd name="T36" fmla="*/ 157 w 326"/>
                <a:gd name="T37" fmla="*/ 120 h 185"/>
                <a:gd name="T38" fmla="*/ 42 w 326"/>
                <a:gd name="T39" fmla="*/ 72 h 185"/>
                <a:gd name="T40" fmla="*/ 39 w 326"/>
                <a:gd name="T41" fmla="*/ 75 h 185"/>
                <a:gd name="T42" fmla="*/ 39 w 326"/>
                <a:gd name="T43" fmla="*/ 110 h 185"/>
                <a:gd name="T44" fmla="*/ 42 w 326"/>
                <a:gd name="T45" fmla="*/ 110 h 185"/>
                <a:gd name="T46" fmla="*/ 45 w 326"/>
                <a:gd name="T47" fmla="*/ 110 h 185"/>
                <a:gd name="T48" fmla="*/ 46 w 326"/>
                <a:gd name="T49" fmla="*/ 112 h 185"/>
                <a:gd name="T50" fmla="*/ 46 w 326"/>
                <a:gd name="T51" fmla="*/ 116 h 185"/>
                <a:gd name="T52" fmla="*/ 45 w 326"/>
                <a:gd name="T53" fmla="*/ 122 h 185"/>
                <a:gd name="T54" fmla="*/ 46 w 326"/>
                <a:gd name="T55" fmla="*/ 124 h 185"/>
                <a:gd name="T56" fmla="*/ 46 w 326"/>
                <a:gd name="T57" fmla="*/ 126 h 185"/>
                <a:gd name="T58" fmla="*/ 45 w 326"/>
                <a:gd name="T59" fmla="*/ 127 h 185"/>
                <a:gd name="T60" fmla="*/ 52 w 326"/>
                <a:gd name="T61" fmla="*/ 149 h 185"/>
                <a:gd name="T62" fmla="*/ 50 w 326"/>
                <a:gd name="T63" fmla="*/ 171 h 185"/>
                <a:gd name="T64" fmla="*/ 42 w 326"/>
                <a:gd name="T65" fmla="*/ 181 h 185"/>
                <a:gd name="T66" fmla="*/ 42 w 326"/>
                <a:gd name="T67" fmla="*/ 175 h 185"/>
                <a:gd name="T68" fmla="*/ 42 w 326"/>
                <a:gd name="T69" fmla="*/ 171 h 185"/>
                <a:gd name="T70" fmla="*/ 41 w 326"/>
                <a:gd name="T71" fmla="*/ 172 h 185"/>
                <a:gd name="T72" fmla="*/ 39 w 326"/>
                <a:gd name="T73" fmla="*/ 179 h 185"/>
                <a:gd name="T74" fmla="*/ 36 w 326"/>
                <a:gd name="T75" fmla="*/ 185 h 185"/>
                <a:gd name="T76" fmla="*/ 34 w 326"/>
                <a:gd name="T77" fmla="*/ 185 h 185"/>
                <a:gd name="T78" fmla="*/ 33 w 326"/>
                <a:gd name="T79" fmla="*/ 170 h 185"/>
                <a:gd name="T80" fmla="*/ 32 w 326"/>
                <a:gd name="T81" fmla="*/ 167 h 185"/>
                <a:gd name="T82" fmla="*/ 32 w 326"/>
                <a:gd name="T83" fmla="*/ 171 h 185"/>
                <a:gd name="T84" fmla="*/ 30 w 326"/>
                <a:gd name="T85" fmla="*/ 179 h 185"/>
                <a:gd name="T86" fmla="*/ 30 w 326"/>
                <a:gd name="T87" fmla="*/ 179 h 185"/>
                <a:gd name="T88" fmla="*/ 29 w 326"/>
                <a:gd name="T89" fmla="*/ 172 h 185"/>
                <a:gd name="T90" fmla="*/ 28 w 326"/>
                <a:gd name="T91" fmla="*/ 172 h 185"/>
                <a:gd name="T92" fmla="*/ 28 w 326"/>
                <a:gd name="T93" fmla="*/ 180 h 185"/>
                <a:gd name="T94" fmla="*/ 28 w 326"/>
                <a:gd name="T95" fmla="*/ 181 h 185"/>
                <a:gd name="T96" fmla="*/ 16 w 326"/>
                <a:gd name="T97" fmla="*/ 157 h 185"/>
                <a:gd name="T98" fmla="*/ 25 w 326"/>
                <a:gd name="T99" fmla="*/ 127 h 185"/>
                <a:gd name="T100" fmla="*/ 24 w 326"/>
                <a:gd name="T101" fmla="*/ 126 h 185"/>
                <a:gd name="T102" fmla="*/ 24 w 326"/>
                <a:gd name="T103" fmla="*/ 122 h 185"/>
                <a:gd name="T104" fmla="*/ 27 w 326"/>
                <a:gd name="T105" fmla="*/ 121 h 185"/>
                <a:gd name="T106" fmla="*/ 25 w 326"/>
                <a:gd name="T107" fmla="*/ 116 h 185"/>
                <a:gd name="T108" fmla="*/ 25 w 326"/>
                <a:gd name="T109" fmla="*/ 112 h 185"/>
                <a:gd name="T110" fmla="*/ 28 w 326"/>
                <a:gd name="T111" fmla="*/ 108 h 185"/>
                <a:gd name="T112" fmla="*/ 30 w 326"/>
                <a:gd name="T113" fmla="*/ 110 h 185"/>
                <a:gd name="T114" fmla="*/ 33 w 326"/>
                <a:gd name="T115" fmla="*/ 108 h 185"/>
                <a:gd name="T116" fmla="*/ 32 w 326"/>
                <a:gd name="T117" fmla="*/ 67 h 185"/>
                <a:gd name="T118" fmla="*/ 2 w 326"/>
                <a:gd name="T119" fmla="*/ 55 h 185"/>
                <a:gd name="T120" fmla="*/ 0 w 326"/>
                <a:gd name="T121" fmla="*/ 52 h 185"/>
                <a:gd name="T122" fmla="*/ 1 w 326"/>
                <a:gd name="T123" fmla="*/ 47 h 185"/>
                <a:gd name="T124" fmla="*/ 159 w 326"/>
                <a:gd name="T125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26" h="185">
                  <a:moveTo>
                    <a:pt x="248" y="93"/>
                  </a:moveTo>
                  <a:lnTo>
                    <a:pt x="250" y="94"/>
                  </a:lnTo>
                  <a:lnTo>
                    <a:pt x="251" y="95"/>
                  </a:lnTo>
                  <a:lnTo>
                    <a:pt x="253" y="98"/>
                  </a:lnTo>
                  <a:lnTo>
                    <a:pt x="253" y="138"/>
                  </a:lnTo>
                  <a:lnTo>
                    <a:pt x="249" y="148"/>
                  </a:lnTo>
                  <a:lnTo>
                    <a:pt x="239" y="157"/>
                  </a:lnTo>
                  <a:lnTo>
                    <a:pt x="225" y="163"/>
                  </a:lnTo>
                  <a:lnTo>
                    <a:pt x="207" y="168"/>
                  </a:lnTo>
                  <a:lnTo>
                    <a:pt x="185" y="171"/>
                  </a:lnTo>
                  <a:lnTo>
                    <a:pt x="163" y="172"/>
                  </a:lnTo>
                  <a:lnTo>
                    <a:pt x="142" y="171"/>
                  </a:lnTo>
                  <a:lnTo>
                    <a:pt x="120" y="168"/>
                  </a:lnTo>
                  <a:lnTo>
                    <a:pt x="102" y="163"/>
                  </a:lnTo>
                  <a:lnTo>
                    <a:pt x="87" y="157"/>
                  </a:lnTo>
                  <a:lnTo>
                    <a:pt x="78" y="148"/>
                  </a:lnTo>
                  <a:lnTo>
                    <a:pt x="74" y="138"/>
                  </a:lnTo>
                  <a:lnTo>
                    <a:pt x="74" y="99"/>
                  </a:lnTo>
                  <a:lnTo>
                    <a:pt x="75" y="97"/>
                  </a:lnTo>
                  <a:lnTo>
                    <a:pt x="76" y="94"/>
                  </a:lnTo>
                  <a:lnTo>
                    <a:pt x="79" y="93"/>
                  </a:lnTo>
                  <a:lnTo>
                    <a:pt x="82" y="94"/>
                  </a:lnTo>
                  <a:lnTo>
                    <a:pt x="158" y="125"/>
                  </a:lnTo>
                  <a:lnTo>
                    <a:pt x="163" y="126"/>
                  </a:lnTo>
                  <a:lnTo>
                    <a:pt x="168" y="125"/>
                  </a:lnTo>
                  <a:lnTo>
                    <a:pt x="245" y="93"/>
                  </a:lnTo>
                  <a:lnTo>
                    <a:pt x="248" y="93"/>
                  </a:lnTo>
                  <a:close/>
                  <a:moveTo>
                    <a:pt x="163" y="0"/>
                  </a:moveTo>
                  <a:lnTo>
                    <a:pt x="167" y="0"/>
                  </a:lnTo>
                  <a:lnTo>
                    <a:pt x="322" y="46"/>
                  </a:lnTo>
                  <a:lnTo>
                    <a:pt x="324" y="47"/>
                  </a:lnTo>
                  <a:lnTo>
                    <a:pt x="326" y="50"/>
                  </a:lnTo>
                  <a:lnTo>
                    <a:pt x="326" y="52"/>
                  </a:lnTo>
                  <a:lnTo>
                    <a:pt x="324" y="53"/>
                  </a:lnTo>
                  <a:lnTo>
                    <a:pt x="323" y="55"/>
                  </a:lnTo>
                  <a:lnTo>
                    <a:pt x="168" y="120"/>
                  </a:lnTo>
                  <a:lnTo>
                    <a:pt x="163" y="121"/>
                  </a:lnTo>
                  <a:lnTo>
                    <a:pt x="157" y="120"/>
                  </a:lnTo>
                  <a:lnTo>
                    <a:pt x="43" y="72"/>
                  </a:lnTo>
                  <a:lnTo>
                    <a:pt x="42" y="72"/>
                  </a:lnTo>
                  <a:lnTo>
                    <a:pt x="39" y="74"/>
                  </a:lnTo>
                  <a:lnTo>
                    <a:pt x="39" y="75"/>
                  </a:lnTo>
                  <a:lnTo>
                    <a:pt x="39" y="110"/>
                  </a:lnTo>
                  <a:lnTo>
                    <a:pt x="39" y="110"/>
                  </a:lnTo>
                  <a:lnTo>
                    <a:pt x="41" y="111"/>
                  </a:lnTo>
                  <a:lnTo>
                    <a:pt x="42" y="110"/>
                  </a:lnTo>
                  <a:lnTo>
                    <a:pt x="43" y="110"/>
                  </a:lnTo>
                  <a:lnTo>
                    <a:pt x="45" y="110"/>
                  </a:lnTo>
                  <a:lnTo>
                    <a:pt x="45" y="111"/>
                  </a:lnTo>
                  <a:lnTo>
                    <a:pt x="46" y="112"/>
                  </a:lnTo>
                  <a:lnTo>
                    <a:pt x="46" y="115"/>
                  </a:lnTo>
                  <a:lnTo>
                    <a:pt x="46" y="116"/>
                  </a:lnTo>
                  <a:lnTo>
                    <a:pt x="46" y="120"/>
                  </a:lnTo>
                  <a:lnTo>
                    <a:pt x="45" y="122"/>
                  </a:lnTo>
                  <a:lnTo>
                    <a:pt x="45" y="124"/>
                  </a:lnTo>
                  <a:lnTo>
                    <a:pt x="46" y="124"/>
                  </a:lnTo>
                  <a:lnTo>
                    <a:pt x="47" y="125"/>
                  </a:lnTo>
                  <a:lnTo>
                    <a:pt x="46" y="126"/>
                  </a:lnTo>
                  <a:lnTo>
                    <a:pt x="45" y="127"/>
                  </a:lnTo>
                  <a:lnTo>
                    <a:pt x="45" y="127"/>
                  </a:lnTo>
                  <a:lnTo>
                    <a:pt x="50" y="138"/>
                  </a:lnTo>
                  <a:lnTo>
                    <a:pt x="52" y="149"/>
                  </a:lnTo>
                  <a:lnTo>
                    <a:pt x="52" y="161"/>
                  </a:lnTo>
                  <a:lnTo>
                    <a:pt x="50" y="171"/>
                  </a:lnTo>
                  <a:lnTo>
                    <a:pt x="42" y="180"/>
                  </a:lnTo>
                  <a:lnTo>
                    <a:pt x="42" y="181"/>
                  </a:lnTo>
                  <a:lnTo>
                    <a:pt x="42" y="180"/>
                  </a:lnTo>
                  <a:lnTo>
                    <a:pt x="42" y="175"/>
                  </a:lnTo>
                  <a:lnTo>
                    <a:pt x="42" y="172"/>
                  </a:lnTo>
                  <a:lnTo>
                    <a:pt x="42" y="171"/>
                  </a:lnTo>
                  <a:lnTo>
                    <a:pt x="42" y="171"/>
                  </a:lnTo>
                  <a:lnTo>
                    <a:pt x="41" y="172"/>
                  </a:lnTo>
                  <a:lnTo>
                    <a:pt x="41" y="175"/>
                  </a:lnTo>
                  <a:lnTo>
                    <a:pt x="39" y="179"/>
                  </a:lnTo>
                  <a:lnTo>
                    <a:pt x="37" y="182"/>
                  </a:lnTo>
                  <a:lnTo>
                    <a:pt x="36" y="185"/>
                  </a:lnTo>
                  <a:lnTo>
                    <a:pt x="34" y="185"/>
                  </a:lnTo>
                  <a:lnTo>
                    <a:pt x="34" y="185"/>
                  </a:lnTo>
                  <a:lnTo>
                    <a:pt x="33" y="173"/>
                  </a:lnTo>
                  <a:lnTo>
                    <a:pt x="33" y="170"/>
                  </a:lnTo>
                  <a:lnTo>
                    <a:pt x="33" y="168"/>
                  </a:lnTo>
                  <a:lnTo>
                    <a:pt x="32" y="167"/>
                  </a:lnTo>
                  <a:lnTo>
                    <a:pt x="32" y="168"/>
                  </a:lnTo>
                  <a:lnTo>
                    <a:pt x="32" y="171"/>
                  </a:lnTo>
                  <a:lnTo>
                    <a:pt x="32" y="179"/>
                  </a:lnTo>
                  <a:lnTo>
                    <a:pt x="30" y="179"/>
                  </a:lnTo>
                  <a:lnTo>
                    <a:pt x="30" y="180"/>
                  </a:lnTo>
                  <a:lnTo>
                    <a:pt x="30" y="179"/>
                  </a:lnTo>
                  <a:lnTo>
                    <a:pt x="29" y="175"/>
                  </a:lnTo>
                  <a:lnTo>
                    <a:pt x="29" y="172"/>
                  </a:lnTo>
                  <a:lnTo>
                    <a:pt x="28" y="172"/>
                  </a:lnTo>
                  <a:lnTo>
                    <a:pt x="28" y="172"/>
                  </a:lnTo>
                  <a:lnTo>
                    <a:pt x="28" y="175"/>
                  </a:lnTo>
                  <a:lnTo>
                    <a:pt x="28" y="180"/>
                  </a:lnTo>
                  <a:lnTo>
                    <a:pt x="28" y="181"/>
                  </a:lnTo>
                  <a:lnTo>
                    <a:pt x="28" y="181"/>
                  </a:lnTo>
                  <a:lnTo>
                    <a:pt x="19" y="170"/>
                  </a:lnTo>
                  <a:lnTo>
                    <a:pt x="16" y="157"/>
                  </a:lnTo>
                  <a:lnTo>
                    <a:pt x="19" y="141"/>
                  </a:lnTo>
                  <a:lnTo>
                    <a:pt x="25" y="127"/>
                  </a:lnTo>
                  <a:lnTo>
                    <a:pt x="25" y="126"/>
                  </a:lnTo>
                  <a:lnTo>
                    <a:pt x="24" y="126"/>
                  </a:lnTo>
                  <a:lnTo>
                    <a:pt x="24" y="124"/>
                  </a:lnTo>
                  <a:lnTo>
                    <a:pt x="24" y="122"/>
                  </a:lnTo>
                  <a:lnTo>
                    <a:pt x="25" y="122"/>
                  </a:lnTo>
                  <a:lnTo>
                    <a:pt x="27" y="121"/>
                  </a:lnTo>
                  <a:lnTo>
                    <a:pt x="25" y="118"/>
                  </a:lnTo>
                  <a:lnTo>
                    <a:pt x="25" y="116"/>
                  </a:lnTo>
                  <a:lnTo>
                    <a:pt x="25" y="113"/>
                  </a:lnTo>
                  <a:lnTo>
                    <a:pt x="25" y="112"/>
                  </a:lnTo>
                  <a:lnTo>
                    <a:pt x="27" y="110"/>
                  </a:lnTo>
                  <a:lnTo>
                    <a:pt x="28" y="108"/>
                  </a:lnTo>
                  <a:lnTo>
                    <a:pt x="30" y="108"/>
                  </a:lnTo>
                  <a:lnTo>
                    <a:pt x="30" y="110"/>
                  </a:lnTo>
                  <a:lnTo>
                    <a:pt x="32" y="108"/>
                  </a:lnTo>
                  <a:lnTo>
                    <a:pt x="33" y="108"/>
                  </a:lnTo>
                  <a:lnTo>
                    <a:pt x="33" y="70"/>
                  </a:lnTo>
                  <a:lnTo>
                    <a:pt x="32" y="67"/>
                  </a:lnTo>
                  <a:lnTo>
                    <a:pt x="30" y="66"/>
                  </a:lnTo>
                  <a:lnTo>
                    <a:pt x="2" y="55"/>
                  </a:lnTo>
                  <a:lnTo>
                    <a:pt x="1" y="53"/>
                  </a:lnTo>
                  <a:lnTo>
                    <a:pt x="0" y="52"/>
                  </a:lnTo>
                  <a:lnTo>
                    <a:pt x="0" y="50"/>
                  </a:lnTo>
                  <a:lnTo>
                    <a:pt x="1" y="47"/>
                  </a:lnTo>
                  <a:lnTo>
                    <a:pt x="4" y="46"/>
                  </a:lnTo>
                  <a:lnTo>
                    <a:pt x="159" y="0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3571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2242517" y="2946258"/>
            <a:ext cx="596900" cy="656791"/>
          </a:xfrm>
          <a:custGeom>
            <a:avLst/>
            <a:gdLst>
              <a:gd name="connsiteX0" fmla="*/ 0 w 561975"/>
              <a:gd name="connsiteY0" fmla="*/ 0 h 547688"/>
              <a:gd name="connsiteX1" fmla="*/ 552450 w 561975"/>
              <a:gd name="connsiteY1" fmla="*/ 547688 h 547688"/>
              <a:gd name="connsiteX2" fmla="*/ 561975 w 561975"/>
              <a:gd name="connsiteY2" fmla="*/ 0 h 547688"/>
              <a:gd name="connsiteX3" fmla="*/ 0 w 561975"/>
              <a:gd name="connsiteY3" fmla="*/ 0 h 547688"/>
              <a:gd name="connsiteX0" fmla="*/ 0 w 576263"/>
              <a:gd name="connsiteY0" fmla="*/ 0 h 547688"/>
              <a:gd name="connsiteX1" fmla="*/ 566738 w 576263"/>
              <a:gd name="connsiteY1" fmla="*/ 547688 h 547688"/>
              <a:gd name="connsiteX2" fmla="*/ 576263 w 576263"/>
              <a:gd name="connsiteY2" fmla="*/ 0 h 547688"/>
              <a:gd name="connsiteX3" fmla="*/ 0 w 576263"/>
              <a:gd name="connsiteY3" fmla="*/ 0 h 547688"/>
              <a:gd name="connsiteX0" fmla="*/ 0 w 576263"/>
              <a:gd name="connsiteY0" fmla="*/ 0 h 571500"/>
              <a:gd name="connsiteX1" fmla="*/ 566738 w 576263"/>
              <a:gd name="connsiteY1" fmla="*/ 571500 h 571500"/>
              <a:gd name="connsiteX2" fmla="*/ 576263 w 576263"/>
              <a:gd name="connsiteY2" fmla="*/ 0 h 571500"/>
              <a:gd name="connsiteX3" fmla="*/ 0 w 576263"/>
              <a:gd name="connsiteY3" fmla="*/ 0 h 571500"/>
              <a:gd name="connsiteX0" fmla="*/ 0 w 576263"/>
              <a:gd name="connsiteY0" fmla="*/ 0 h 576263"/>
              <a:gd name="connsiteX1" fmla="*/ 571335 w 576263"/>
              <a:gd name="connsiteY1" fmla="*/ 576263 h 576263"/>
              <a:gd name="connsiteX2" fmla="*/ 576263 w 576263"/>
              <a:gd name="connsiteY2" fmla="*/ 0 h 576263"/>
              <a:gd name="connsiteX3" fmla="*/ 0 w 576263"/>
              <a:gd name="connsiteY3" fmla="*/ 0 h 576263"/>
              <a:gd name="connsiteX0" fmla="*/ 0 w 576448"/>
              <a:gd name="connsiteY0" fmla="*/ 0 h 576263"/>
              <a:gd name="connsiteX1" fmla="*/ 575933 w 576448"/>
              <a:gd name="connsiteY1" fmla="*/ 576263 h 576263"/>
              <a:gd name="connsiteX2" fmla="*/ 576263 w 576448"/>
              <a:gd name="connsiteY2" fmla="*/ 0 h 576263"/>
              <a:gd name="connsiteX3" fmla="*/ 0 w 576448"/>
              <a:gd name="connsiteY3" fmla="*/ 0 h 576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448" h="576263">
                <a:moveTo>
                  <a:pt x="0" y="0"/>
                </a:moveTo>
                <a:lnTo>
                  <a:pt x="575933" y="576263"/>
                </a:lnTo>
                <a:cubicBezTo>
                  <a:pt x="577576" y="384175"/>
                  <a:pt x="574620" y="192088"/>
                  <a:pt x="576263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6194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832100" y="2949865"/>
            <a:ext cx="9359900" cy="6572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0" rIns="180000" bIns="0" anchor="ctr"/>
          <a:lstStyle/>
          <a:p>
            <a:pPr algn="ctr">
              <a:defRPr/>
            </a:pPr>
            <a:r>
              <a:rPr lang="en-US" altLang="zh-CN" sz="280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www.ypppt.com</a:t>
            </a:r>
            <a:endParaRPr lang="zh-CN" altLang="en-US" sz="2800" dirty="0">
              <a:solidFill>
                <a:srgbClr val="CEEAB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" y="2182092"/>
            <a:ext cx="9312276" cy="7752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zh-CN" altLang="en-US" sz="3200" spc="200" dirty="0"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3200" spc="200" dirty="0" smtClean="0"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</a:t>
            </a:r>
            <a:r>
              <a:rPr lang="zh-CN" altLang="en-US" sz="2800" spc="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更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多精品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资源尽在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优品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  <p:sp>
        <p:nvSpPr>
          <p:cNvPr id="6" name="直角三角形 5"/>
          <p:cNvSpPr/>
          <p:nvPr/>
        </p:nvSpPr>
        <p:spPr>
          <a:xfrm>
            <a:off x="9312275" y="2178052"/>
            <a:ext cx="853701" cy="779317"/>
          </a:xfrm>
          <a:prstGeom prst="rtTriangle">
            <a:avLst/>
          </a:prstGeom>
          <a:solidFill>
            <a:srgbClr val="007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581830" y="3921022"/>
            <a:ext cx="6906409" cy="1692771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www.ypppt.com/moban/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www.ypppt.com/jieri/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www.ypppt.com/beijing/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www.ypppt.com/tubiao/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www.ypppt.com/sucai/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www.ypppt.com/jiaocheng/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34701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ONE</a:t>
            </a:r>
            <a:r>
              <a:rPr kumimoji="1" lang="zh-CN" altLang="en-US" dirty="0" smtClean="0"/>
              <a:t> </a:t>
            </a:r>
            <a:r>
              <a:rPr kumimoji="1" lang="zh-TW" altLang="en-US" dirty="0" smtClean="0">
                <a:latin typeface="Microsoft YaHei" charset="0"/>
                <a:ea typeface="Microsoft YaHei" charset="0"/>
                <a:cs typeface="Microsoft YaHei" charset="0"/>
              </a:rPr>
              <a:t>動機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26" name="图片 1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0" r="18160" b="3859"/>
          <a:stretch/>
        </p:blipFill>
        <p:spPr>
          <a:xfrm>
            <a:off x="961292" y="1603472"/>
            <a:ext cx="4067908" cy="40679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0" name="矩形 159"/>
          <p:cNvSpPr/>
          <p:nvPr/>
        </p:nvSpPr>
        <p:spPr>
          <a:xfrm>
            <a:off x="5643128" y="791254"/>
            <a:ext cx="800219" cy="572464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2400" b="1" dirty="0" smtClean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動</a:t>
            </a:r>
            <a:r>
              <a:rPr lang="zh-TW" altLang="en-US" sz="24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機</a:t>
            </a:r>
            <a:endParaRPr lang="en-US" altLang="zh-CN" sz="2400" b="1" dirty="0">
              <a:solidFill>
                <a:schemeClr val="bg1"/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5643128" y="1603472"/>
            <a:ext cx="525997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我們從柯南裡面想到，黑衣人室內犯案時都會在想在昏暗地方行兇，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他</a:t>
            </a: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會跑去把總電源關掉，回來趁著房間沒光的時候將人殺害。</a:t>
            </a:r>
            <a:endParaRPr lang="en-US" altLang="zh-TW" sz="24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在各種學校或公司都會有警衛負責監控整棟大樓，如果在監視畫面看到冷氣或電燈沒關，就可以用總機開關，把它關掉。</a:t>
            </a:r>
            <a:endParaRPr lang="en-US" altLang="zh-TW" sz="24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0"/>
              </a:spcBef>
              <a:spcAft>
                <a:spcPts val="1600"/>
              </a:spcAft>
            </a:pP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所以這次我們透過</a:t>
            </a: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組合語言期末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報告的機會</a:t>
            </a: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，學習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該如何以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8051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實作多個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MCS-51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互相傳輸</a:t>
            </a: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資料的功能。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其他相關應用：房間門禁管理、中央空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調</a:t>
            </a:r>
          </a:p>
        </p:txBody>
      </p:sp>
    </p:spTree>
    <p:extLst>
      <p:ext uri="{BB962C8B-B14F-4D97-AF65-F5344CB8AC3E}">
        <p14:creationId xmlns:p14="http://schemas.microsoft.com/office/powerpoint/2010/main" val="187153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 smtClean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TWO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流程圖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16819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TWO</a:t>
            </a:r>
            <a:r>
              <a:rPr kumimoji="1" lang="zh-CN" altLang="en-US" dirty="0" smtClean="0"/>
              <a:t> </a:t>
            </a:r>
            <a:r>
              <a:rPr kumimoji="1" lang="zh-TW" altLang="en-US" dirty="0" smtClean="0">
                <a:latin typeface="Microsoft YaHei" charset="0"/>
                <a:ea typeface="Microsoft YaHei" charset="0"/>
              </a:rPr>
              <a:t>流程圖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752111" y="636175"/>
            <a:ext cx="2954655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硬體架構簡圖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314" y="2507613"/>
            <a:ext cx="7741478" cy="211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TWO</a:t>
            </a:r>
            <a:r>
              <a:rPr kumimoji="1" lang="zh-CN" altLang="en-US" dirty="0" smtClean="0"/>
              <a:t> </a:t>
            </a:r>
            <a:r>
              <a:rPr kumimoji="1" lang="zh-TW" altLang="en-US" dirty="0" smtClean="0">
                <a:latin typeface="Microsoft YaHei" charset="0"/>
                <a:ea typeface="Microsoft YaHei" charset="0"/>
              </a:rPr>
              <a:t>流程圖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978534" y="645333"/>
            <a:ext cx="2492990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主機流程圖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32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TWO</a:t>
            </a:r>
            <a:r>
              <a:rPr kumimoji="1" lang="zh-CN" altLang="en-US" dirty="0" smtClean="0"/>
              <a:t> </a:t>
            </a:r>
            <a:r>
              <a:rPr kumimoji="1" lang="zh-TW" altLang="en-US" dirty="0" smtClean="0">
                <a:latin typeface="Microsoft YaHei" charset="0"/>
                <a:ea typeface="Microsoft YaHei" charset="0"/>
              </a:rPr>
              <a:t>流程圖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978534" y="645333"/>
            <a:ext cx="2492990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副</a:t>
            </a:r>
            <a:r>
              <a:rPr lang="zh-TW" altLang="en-US" sz="3600" b="1" dirty="0" smtClean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機流程圖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103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738215" y="2137583"/>
            <a:ext cx="4715569" cy="1938992"/>
            <a:chOff x="3984518" y="1328691"/>
            <a:chExt cx="4329586" cy="1938992"/>
          </a:xfrm>
        </p:grpSpPr>
        <p:sp>
          <p:nvSpPr>
            <p:cNvPr id="3" name="矩形 2"/>
            <p:cNvSpPr/>
            <p:nvPr/>
          </p:nvSpPr>
          <p:spPr>
            <a:xfrm>
              <a:off x="3984518" y="1351851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9389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 smtClean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 smtClean="0">
                  <a:solidFill>
                    <a:schemeClr val="bg1"/>
                  </a:solidFill>
                </a:rPr>
                <a:t>THREE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線路圖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661293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33">
      <a:dk1>
        <a:srgbClr val="000000"/>
      </a:dk1>
      <a:lt1>
        <a:srgbClr val="FFFFFF"/>
      </a:lt1>
      <a:dk2>
        <a:srgbClr val="000000"/>
      </a:dk2>
      <a:lt2>
        <a:srgbClr val="FEFEFE"/>
      </a:lt2>
      <a:accent1>
        <a:srgbClr val="F17700"/>
      </a:accent1>
      <a:accent2>
        <a:srgbClr val="DC2144"/>
      </a:accent2>
      <a:accent3>
        <a:srgbClr val="71CAE0"/>
      </a:accent3>
      <a:accent4>
        <a:srgbClr val="112D43"/>
      </a:accent4>
      <a:accent5>
        <a:srgbClr val="050F25"/>
      </a:accent5>
      <a:accent6>
        <a:srgbClr val="162D4E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1145</TotalTime>
  <Words>3010</Words>
  <Application>Microsoft Office PowerPoint</Application>
  <PresentationFormat>寬螢幕</PresentationFormat>
  <Paragraphs>430</Paragraphs>
  <Slides>35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35</vt:i4>
      </vt:variant>
    </vt:vector>
  </HeadingPairs>
  <TitlesOfParts>
    <vt:vector size="48" baseType="lpstr">
      <vt:lpstr>Meiryo</vt:lpstr>
      <vt:lpstr>Microsoft YaHei</vt:lpstr>
      <vt:lpstr>Microsoft YaHei</vt:lpstr>
      <vt:lpstr>宋体</vt:lpstr>
      <vt:lpstr>微軟正黑體</vt:lpstr>
      <vt:lpstr>新細明體</vt:lpstr>
      <vt:lpstr>Arial</vt:lpstr>
      <vt:lpstr>Calibri</vt:lpstr>
      <vt:lpstr>Calibri Light</vt:lpstr>
      <vt:lpstr>Century Gothic</vt:lpstr>
      <vt:lpstr>Segoe UI Light</vt:lpstr>
      <vt:lpstr>Office 主题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韋綸 陳</cp:lastModifiedBy>
  <cp:revision>178</cp:revision>
  <dcterms:created xsi:type="dcterms:W3CDTF">2015-09-05T08:54:39Z</dcterms:created>
  <dcterms:modified xsi:type="dcterms:W3CDTF">2020-06-13T08:58:42Z</dcterms:modified>
</cp:coreProperties>
</file>

<file path=docProps/thumbnail.jpeg>
</file>